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76" r:id="rId5"/>
    <p:sldId id="268" r:id="rId6"/>
    <p:sldId id="266" r:id="rId7"/>
    <p:sldId id="257" r:id="rId8"/>
    <p:sldId id="277" r:id="rId9"/>
    <p:sldId id="259" r:id="rId10"/>
    <p:sldId id="271" r:id="rId11"/>
    <p:sldId id="279" r:id="rId12"/>
    <p:sldId id="278" r:id="rId13"/>
    <p:sldId id="272" r:id="rId14"/>
    <p:sldId id="273" r:id="rId15"/>
    <p:sldId id="260" r:id="rId16"/>
    <p:sldId id="258" r:id="rId17"/>
    <p:sldId id="265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7D433-84BE-BF82-AB0D-8F9D05BC28C7}" v="5" dt="2019-09-29T23:41:54.286"/>
    <p1510:client id="{05903863-F661-42DF-9DE3-A4A8A3E03900}" v="54" dt="2019-10-31T13:50:30.267"/>
    <p1510:client id="{1D7C680B-4621-D904-7733-6774EE347D34}" v="331" dt="2019-11-05T13:45:40.236"/>
    <p1510:client id="{1ED363E7-4F17-B679-BB6A-CA5419D5088C}" v="268" dt="2019-11-05T10:43:38.116"/>
    <p1510:client id="{22F23625-E51F-C7E9-184F-3620E67F599C}" v="501" dt="2019-11-01T09:42:08.246"/>
    <p1510:client id="{25375E73-6A2F-D399-6BE5-FD9748249B19}" v="130" dt="2019-10-31T17:23:29.980"/>
    <p1510:client id="{36B3E6F2-0C8A-8724-20CC-908E4C7AFFDE}" v="5" dt="2019-11-08T11:46:20.421"/>
    <p1510:client id="{6392087B-EAE2-8D66-2229-92C765D51442}" v="4317" dt="2019-10-29T14:06:36.621"/>
    <p1510:client id="{6DA00655-5DD9-4412-970F-4BE83AB32AD1}" v="620" dt="2019-10-30T10:19:54.918"/>
    <p1510:client id="{77D42A5B-B505-7245-BAE5-EB1577BF4091}" v="1109" dt="2019-10-29T13:42:24.590"/>
    <p1510:client id="{88815662-59A7-3348-EEFD-BA149DE3B5DC}" v="14" dt="2019-09-27T07:43:24.646"/>
    <p1510:client id="{8D4C5604-662D-51BC-F20E-91D1C980E924}" v="32" dt="2019-11-06T12:27:54.217"/>
    <p1510:client id="{946225A9-55A5-FF3E-96A1-394C8AAF5BBE}" v="36" dt="2019-11-08T11:09:00.605"/>
    <p1510:client id="{9CBC7AC6-FB03-1337-47B1-BEAA7D6C91C4}" v="183" dt="2019-09-27T11:56:09.663"/>
    <p1510:client id="{A909B086-1E68-0D5A-0A17-D80DF75274DB}" v="31" dt="2019-11-06T13:04:35.169"/>
    <p1510:client id="{B2C15636-23B9-8DAF-3E7D-2FBCA58C1D86}" v="662" dt="2019-09-25T12:53:44.522"/>
    <p1510:client id="{B56EC70F-6D54-5B83-9ED9-C5097C3C0C8A}" v="39" dt="2019-11-06T13:49:16.184"/>
    <p1510:client id="{C3AFAA08-E083-9071-098E-9FF8156B6E4B}" v="60" dt="2019-10-31T21:54:47.656"/>
    <p1510:client id="{CDE84F1A-39EC-2CC4-F473-C718D8B7C9BB}" v="14" dt="2019-11-06T13:47:08.354"/>
    <p1510:client id="{DB49F606-CDEE-1116-FC3F-6545E7D1F528}" v="28" dt="2019-10-30T10:29:47.545"/>
    <p1510:client id="{E19033EF-1365-AA4B-8874-A36A841FD587}" v="25" dt="2019-11-08T12:51:19.505"/>
    <p1510:client id="{E4194153-3873-8D4D-0B75-98517B0773DF}" v="13" dt="2019-11-07T20:09:22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ertas Puchol, S. (19088116)" userId="S::19088116@student.hhs.nl::8ecfc508-494b-424f-aa82-27387a999d46" providerId="AD" clId="Web-{946225A9-55A5-FF3E-96A1-394C8AAF5BBE}"/>
    <pc:docChg chg="addSld modSld">
      <pc:chgData name="Puertas Puchol, S. (19088116)" userId="S::19088116@student.hhs.nl::8ecfc508-494b-424f-aa82-27387a999d46" providerId="AD" clId="Web-{946225A9-55A5-FF3E-96A1-394C8AAF5BBE}" dt="2019-11-08T11:09:00.605" v="35" actId="1076"/>
      <pc:docMkLst>
        <pc:docMk/>
      </pc:docMkLst>
      <pc:sldChg chg="addSp delSp modSp">
        <pc:chgData name="Puertas Puchol, S. (19088116)" userId="S::19088116@student.hhs.nl::8ecfc508-494b-424f-aa82-27387a999d46" providerId="AD" clId="Web-{946225A9-55A5-FF3E-96A1-394C8AAF5BBE}" dt="2019-11-08T10:51:50.687" v="26" actId="1076"/>
        <pc:sldMkLst>
          <pc:docMk/>
          <pc:sldMk cId="191207661" sldId="278"/>
        </pc:sldMkLst>
        <pc:spChg chg="mod">
          <ac:chgData name="Puertas Puchol, S. (19088116)" userId="S::19088116@student.hhs.nl::8ecfc508-494b-424f-aa82-27387a999d46" providerId="AD" clId="Web-{946225A9-55A5-FF3E-96A1-394C8AAF5BBE}" dt="2019-11-08T10:51:42.796" v="24" actId="1076"/>
          <ac:spMkLst>
            <pc:docMk/>
            <pc:sldMk cId="191207661" sldId="278"/>
            <ac:spMk id="2" creationId="{990FCD3A-9D41-4728-9029-F31901A6D059}"/>
          </ac:spMkLst>
        </pc:spChg>
        <pc:picChg chg="add mod">
          <ac:chgData name="Puertas Puchol, S. (19088116)" userId="S::19088116@student.hhs.nl::8ecfc508-494b-424f-aa82-27387a999d46" providerId="AD" clId="Web-{946225A9-55A5-FF3E-96A1-394C8AAF5BBE}" dt="2019-11-08T10:51:50.687" v="26" actId="1076"/>
          <ac:picMkLst>
            <pc:docMk/>
            <pc:sldMk cId="191207661" sldId="278"/>
            <ac:picMk id="4" creationId="{1B679975-2AC5-4941-A264-6FCD224E8A95}"/>
          </ac:picMkLst>
        </pc:picChg>
        <pc:picChg chg="del">
          <ac:chgData name="Puertas Puchol, S. (19088116)" userId="S::19088116@student.hhs.nl::8ecfc508-494b-424f-aa82-27387a999d46" providerId="AD" clId="Web-{946225A9-55A5-FF3E-96A1-394C8AAF5BBE}" dt="2019-11-08T10:48:33.998" v="0"/>
          <ac:picMkLst>
            <pc:docMk/>
            <pc:sldMk cId="191207661" sldId="278"/>
            <ac:picMk id="5" creationId="{A5AA73CD-6B0F-49D7-840F-482A63625659}"/>
          </ac:picMkLst>
        </pc:picChg>
      </pc:sldChg>
      <pc:sldChg chg="addSp delSp modSp add replId">
        <pc:chgData name="Puertas Puchol, S. (19088116)" userId="S::19088116@student.hhs.nl::8ecfc508-494b-424f-aa82-27387a999d46" providerId="AD" clId="Web-{946225A9-55A5-FF3E-96A1-394C8AAF5BBE}" dt="2019-11-08T11:09:00.605" v="35" actId="1076"/>
        <pc:sldMkLst>
          <pc:docMk/>
          <pc:sldMk cId="2262142697" sldId="279"/>
        </pc:sldMkLst>
        <pc:spChg chg="mod">
          <ac:chgData name="Puertas Puchol, S. (19088116)" userId="S::19088116@student.hhs.nl::8ecfc508-494b-424f-aa82-27387a999d46" providerId="AD" clId="Web-{946225A9-55A5-FF3E-96A1-394C8AAF5BBE}" dt="2019-11-08T10:51:12.187" v="19" actId="1076"/>
          <ac:spMkLst>
            <pc:docMk/>
            <pc:sldMk cId="2262142697" sldId="279"/>
            <ac:spMk id="2" creationId="{990FCD3A-9D41-4728-9029-F31901A6D059}"/>
          </ac:spMkLst>
        </pc:spChg>
        <pc:picChg chg="del">
          <ac:chgData name="Puertas Puchol, S. (19088116)" userId="S::19088116@student.hhs.nl::8ecfc508-494b-424f-aa82-27387a999d46" providerId="AD" clId="Web-{946225A9-55A5-FF3E-96A1-394C8AAF5BBE}" dt="2019-11-08T10:50:23.530" v="11"/>
          <ac:picMkLst>
            <pc:docMk/>
            <pc:sldMk cId="2262142697" sldId="279"/>
            <ac:picMk id="4" creationId="{1B679975-2AC5-4941-A264-6FCD224E8A95}"/>
          </ac:picMkLst>
        </pc:picChg>
        <pc:picChg chg="add mod">
          <ac:chgData name="Puertas Puchol, S. (19088116)" userId="S::19088116@student.hhs.nl::8ecfc508-494b-424f-aa82-27387a999d46" providerId="AD" clId="Web-{946225A9-55A5-FF3E-96A1-394C8AAF5BBE}" dt="2019-11-08T11:09:00.605" v="35" actId="1076"/>
          <ac:picMkLst>
            <pc:docMk/>
            <pc:sldMk cId="2262142697" sldId="279"/>
            <ac:picMk id="4" creationId="{3BBF690D-FB66-4C67-88AE-6618614ED7D6}"/>
          </ac:picMkLst>
        </pc:picChg>
        <pc:picChg chg="add del mod">
          <ac:chgData name="Puertas Puchol, S. (19088116)" userId="S::19088116@student.hhs.nl::8ecfc508-494b-424f-aa82-27387a999d46" providerId="AD" clId="Web-{946225A9-55A5-FF3E-96A1-394C8AAF5BBE}" dt="2019-11-08T11:08:34.980" v="27"/>
          <ac:picMkLst>
            <pc:docMk/>
            <pc:sldMk cId="2262142697" sldId="279"/>
            <ac:picMk id="5" creationId="{E46AFBFF-AAB7-4209-87B5-DCD63FB84EDF}"/>
          </ac:picMkLst>
        </pc:picChg>
      </pc:sldChg>
    </pc:docChg>
  </pc:docChgLst>
  <pc:docChgLst>
    <pc:chgData name="Čurčić, T. (15069273)" userId="S::15069273@student.hhs.nl::654664f9-e1d3-4fbd-b3c8-860ed90aaab1" providerId="AD" clId="Web-{6392087B-EAE2-8D66-2229-92C765D51442}"/>
    <pc:docChg chg="addSld modSld sldOrd">
      <pc:chgData name="Čurčić, T. (15069273)" userId="S::15069273@student.hhs.nl::654664f9-e1d3-4fbd-b3c8-860ed90aaab1" providerId="AD" clId="Web-{6392087B-EAE2-8D66-2229-92C765D51442}" dt="2019-10-29T14:06:36.621" v="4319" actId="14100"/>
      <pc:docMkLst>
        <pc:docMk/>
      </pc:docMkLst>
      <pc:sldChg chg="addSp delSp modSp delAnim">
        <pc:chgData name="Čurčić, T. (15069273)" userId="S::15069273@student.hhs.nl::654664f9-e1d3-4fbd-b3c8-860ed90aaab1" providerId="AD" clId="Web-{6392087B-EAE2-8D66-2229-92C765D51442}" dt="2019-10-29T11:24:53.992" v="1305" actId="14100"/>
        <pc:sldMkLst>
          <pc:docMk/>
          <pc:sldMk cId="3862041818" sldId="257"/>
        </pc:sldMkLst>
        <pc:spChg chg="add mod">
          <ac:chgData name="Čurčić, T. (15069273)" userId="S::15069273@student.hhs.nl::654664f9-e1d3-4fbd-b3c8-860ed90aaab1" providerId="AD" clId="Web-{6392087B-EAE2-8D66-2229-92C765D51442}" dt="2019-10-29T11:23:54.773" v="1300"/>
          <ac:spMkLst>
            <pc:docMk/>
            <pc:sldMk cId="3862041818" sldId="257"/>
            <ac:spMk id="8" creationId="{35D345CA-CB2C-4AEF-A4B3-3F234FB97BD2}"/>
          </ac:spMkLst>
        </pc:spChg>
        <pc:picChg chg="add mod">
          <ac:chgData name="Čurčić, T. (15069273)" userId="S::15069273@student.hhs.nl::654664f9-e1d3-4fbd-b3c8-860ed90aaab1" providerId="AD" clId="Web-{6392087B-EAE2-8D66-2229-92C765D51442}" dt="2019-10-29T11:24:53.992" v="1305" actId="14100"/>
          <ac:picMkLst>
            <pc:docMk/>
            <pc:sldMk cId="3862041818" sldId="257"/>
            <ac:picMk id="3" creationId="{F1585EE3-9D80-4011-819A-E08C3C0F26C6}"/>
          </ac:picMkLst>
        </pc:picChg>
        <pc:picChg chg="del">
          <ac:chgData name="Čurčić, T. (15069273)" userId="S::15069273@student.hhs.nl::654664f9-e1d3-4fbd-b3c8-860ed90aaab1" providerId="AD" clId="Web-{6392087B-EAE2-8D66-2229-92C765D51442}" dt="2019-10-29T11:23:54.773" v="1300"/>
          <ac:picMkLst>
            <pc:docMk/>
            <pc:sldMk cId="3862041818" sldId="257"/>
            <ac:picMk id="5" creationId="{EE46DD3B-00B5-4D2F-BCEA-7E272E42B948}"/>
          </ac:picMkLst>
        </pc:picChg>
        <pc:picChg chg="del">
          <ac:chgData name="Čurčić, T. (15069273)" userId="S::15069273@student.hhs.nl::654664f9-e1d3-4fbd-b3c8-860ed90aaab1" providerId="AD" clId="Web-{6392087B-EAE2-8D66-2229-92C765D51442}" dt="2019-10-29T11:23:52.398" v="1299"/>
          <ac:picMkLst>
            <pc:docMk/>
            <pc:sldMk cId="3862041818" sldId="257"/>
            <ac:picMk id="7" creationId="{50928860-A7A4-4C3E-8A3F-11A67FBB5FAE}"/>
          </ac:picMkLst>
        </pc:picChg>
      </pc:sldChg>
      <pc:sldChg chg="modSp ord">
        <pc:chgData name="Čurčić, T. (15069273)" userId="S::15069273@student.hhs.nl::654664f9-e1d3-4fbd-b3c8-860ed90aaab1" providerId="AD" clId="Web-{6392087B-EAE2-8D66-2229-92C765D51442}" dt="2019-10-29T12:16:33.565" v="1646" actId="20577"/>
        <pc:sldMkLst>
          <pc:docMk/>
          <pc:sldMk cId="2648294340" sldId="259"/>
        </pc:sldMkLst>
        <pc:spChg chg="mod">
          <ac:chgData name="Čurčić, T. (15069273)" userId="S::15069273@student.hhs.nl::654664f9-e1d3-4fbd-b3c8-860ed90aaab1" providerId="AD" clId="Web-{6392087B-EAE2-8D66-2229-92C765D51442}" dt="2019-10-29T12:14:39.048" v="1627" actId="20577"/>
          <ac:spMkLst>
            <pc:docMk/>
            <pc:sldMk cId="2648294340" sldId="259"/>
            <ac:spMk id="2" creationId="{990FCD3A-9D41-4728-9029-F31901A6D059}"/>
          </ac:spMkLst>
        </pc:spChg>
        <pc:spChg chg="mod">
          <ac:chgData name="Čurčić, T. (15069273)" userId="S::15069273@student.hhs.nl::654664f9-e1d3-4fbd-b3c8-860ed90aaab1" providerId="AD" clId="Web-{6392087B-EAE2-8D66-2229-92C765D51442}" dt="2019-10-29T12:16:33.565" v="1646" actId="20577"/>
          <ac:spMkLst>
            <pc:docMk/>
            <pc:sldMk cId="2648294340" sldId="259"/>
            <ac:spMk id="3" creationId="{48223874-3D04-4D7B-9C70-0523EFD8B298}"/>
          </ac:spMkLst>
        </pc:spChg>
      </pc:sldChg>
      <pc:sldChg chg="modSp">
        <pc:chgData name="Čurčić, T. (15069273)" userId="S::15069273@student.hhs.nl::654664f9-e1d3-4fbd-b3c8-860ed90aaab1" providerId="AD" clId="Web-{6392087B-EAE2-8D66-2229-92C765D51442}" dt="2019-10-29T13:53:19.329" v="4266" actId="20577"/>
        <pc:sldMkLst>
          <pc:docMk/>
          <pc:sldMk cId="2049320264" sldId="261"/>
        </pc:sldMkLst>
        <pc:spChg chg="mod">
          <ac:chgData name="Čurčić, T. (15069273)" userId="S::15069273@student.hhs.nl::654664f9-e1d3-4fbd-b3c8-860ed90aaab1" providerId="AD" clId="Web-{6392087B-EAE2-8D66-2229-92C765D51442}" dt="2019-10-29T13:53:19.329" v="4266" actId="20577"/>
          <ac:spMkLst>
            <pc:docMk/>
            <pc:sldMk cId="2049320264" sldId="261"/>
            <ac:spMk id="3" creationId="{A3CE0B04-DBDE-4EE5-84F0-D7BF1C1EAED1}"/>
          </ac:spMkLst>
        </pc:spChg>
      </pc:sldChg>
      <pc:sldChg chg="delSp modSp add ord replId delAnim">
        <pc:chgData name="Čurčić, T. (15069273)" userId="S::15069273@student.hhs.nl::654664f9-e1d3-4fbd-b3c8-860ed90aaab1" providerId="AD" clId="Web-{6392087B-EAE2-8D66-2229-92C765D51442}" dt="2019-10-29T10:22:49.062" v="110" actId="20577"/>
        <pc:sldMkLst>
          <pc:docMk/>
          <pc:sldMk cId="1752422008" sldId="263"/>
        </pc:sldMkLst>
        <pc:spChg chg="mod">
          <ac:chgData name="Čurčić, T. (15069273)" userId="S::15069273@student.hhs.nl::654664f9-e1d3-4fbd-b3c8-860ed90aaab1" providerId="AD" clId="Web-{6392087B-EAE2-8D66-2229-92C765D51442}" dt="2019-10-29T10:22:27.546" v="104" actId="20577"/>
          <ac:spMkLst>
            <pc:docMk/>
            <pc:sldMk cId="1752422008" sldId="263"/>
            <ac:spMk id="2" creationId="{CA66D345-732E-4369-A663-59615F700F2D}"/>
          </ac:spMkLst>
        </pc:spChg>
        <pc:spChg chg="mod">
          <ac:chgData name="Čurčić, T. (15069273)" userId="S::15069273@student.hhs.nl::654664f9-e1d3-4fbd-b3c8-860ed90aaab1" providerId="AD" clId="Web-{6392087B-EAE2-8D66-2229-92C765D51442}" dt="2019-10-29T10:22:49.062" v="110" actId="20577"/>
          <ac:spMkLst>
            <pc:docMk/>
            <pc:sldMk cId="1752422008" sldId="263"/>
            <ac:spMk id="3" creationId="{A3CE0B04-DBDE-4EE5-84F0-D7BF1C1EAED1}"/>
          </ac:spMkLst>
        </pc:spChg>
        <pc:picChg chg="del">
          <ac:chgData name="Čurčić, T. (15069273)" userId="S::15069273@student.hhs.nl::654664f9-e1d3-4fbd-b3c8-860ed90aaab1" providerId="AD" clId="Web-{6392087B-EAE2-8D66-2229-92C765D51442}" dt="2019-10-29T10:22:32.624" v="107"/>
          <ac:picMkLst>
            <pc:docMk/>
            <pc:sldMk cId="1752422008" sldId="263"/>
            <ac:picMk id="1026" creationId="{6EE5CF84-196E-42F7-AB2C-894C9076E66B}"/>
          </ac:picMkLst>
        </pc:picChg>
        <pc:picChg chg="del">
          <ac:chgData name="Čurčić, T. (15069273)" userId="S::15069273@student.hhs.nl::654664f9-e1d3-4fbd-b3c8-860ed90aaab1" providerId="AD" clId="Web-{6392087B-EAE2-8D66-2229-92C765D51442}" dt="2019-10-29T10:20:31.342" v="74"/>
          <ac:picMkLst>
            <pc:docMk/>
            <pc:sldMk cId="1752422008" sldId="263"/>
            <ac:picMk id="1028" creationId="{F42A0E55-A1C7-4C69-B5EF-3BF9EFC00911}"/>
          </ac:picMkLst>
        </pc:picChg>
        <pc:picChg chg="del">
          <ac:chgData name="Čurčić, T. (15069273)" userId="S::15069273@student.hhs.nl::654664f9-e1d3-4fbd-b3c8-860ed90aaab1" providerId="AD" clId="Web-{6392087B-EAE2-8D66-2229-92C765D51442}" dt="2019-10-29T10:20:29.327" v="73"/>
          <ac:picMkLst>
            <pc:docMk/>
            <pc:sldMk cId="1752422008" sldId="263"/>
            <ac:picMk id="1030" creationId="{F3BCD055-AEB8-4155-8A10-5F0BF0096AAC}"/>
          </ac:picMkLst>
        </pc:picChg>
      </pc:sldChg>
      <pc:sldChg chg="addSp modSp add ord replId">
        <pc:chgData name="Čurčić, T. (15069273)" userId="S::15069273@student.hhs.nl::654664f9-e1d3-4fbd-b3c8-860ed90aaab1" providerId="AD" clId="Web-{6392087B-EAE2-8D66-2229-92C765D51442}" dt="2019-10-29T12:23:08.461" v="1754" actId="20577"/>
        <pc:sldMkLst>
          <pc:docMk/>
          <pc:sldMk cId="3817100390" sldId="266"/>
        </pc:sldMkLst>
        <pc:spChg chg="mod">
          <ac:chgData name="Čurčić, T. (15069273)" userId="S::15069273@student.hhs.nl::654664f9-e1d3-4fbd-b3c8-860ed90aaab1" providerId="AD" clId="Web-{6392087B-EAE2-8D66-2229-92C765D51442}" dt="2019-10-29T11:29:35.496" v="1525" actId="20577"/>
          <ac:spMkLst>
            <pc:docMk/>
            <pc:sldMk cId="3817100390" sldId="266"/>
            <ac:spMk id="2" creationId="{BD1A69EA-D946-41FC-889D-15A23BAE4EFC}"/>
          </ac:spMkLst>
        </pc:spChg>
        <pc:spChg chg="mod">
          <ac:chgData name="Čurčić, T. (15069273)" userId="S::15069273@student.hhs.nl::654664f9-e1d3-4fbd-b3c8-860ed90aaab1" providerId="AD" clId="Web-{6392087B-EAE2-8D66-2229-92C765D51442}" dt="2019-10-29T12:23:08.461" v="1754" actId="20577"/>
          <ac:spMkLst>
            <pc:docMk/>
            <pc:sldMk cId="3817100390" sldId="266"/>
            <ac:spMk id="3" creationId="{07BD8E94-0662-4A99-8F1C-97D5D7FB77B0}"/>
          </ac:spMkLst>
        </pc:spChg>
        <pc:picChg chg="add mod">
          <ac:chgData name="Čurčić, T. (15069273)" userId="S::15069273@student.hhs.nl::654664f9-e1d3-4fbd-b3c8-860ed90aaab1" providerId="AD" clId="Web-{6392087B-EAE2-8D66-2229-92C765D51442}" dt="2019-10-29T11:42:27.553" v="1618" actId="1076"/>
          <ac:picMkLst>
            <pc:docMk/>
            <pc:sldMk cId="3817100390" sldId="266"/>
            <ac:picMk id="4" creationId="{AE2CD99E-DA83-4F87-BDC3-D37C43F05411}"/>
          </ac:picMkLst>
        </pc:picChg>
        <pc:picChg chg="add mod">
          <ac:chgData name="Čurčić, T. (15069273)" userId="S::15069273@student.hhs.nl::654664f9-e1d3-4fbd-b3c8-860ed90aaab1" providerId="AD" clId="Web-{6392087B-EAE2-8D66-2229-92C765D51442}" dt="2019-10-29T11:42:49.506" v="1620" actId="1076"/>
          <ac:picMkLst>
            <pc:docMk/>
            <pc:sldMk cId="3817100390" sldId="266"/>
            <ac:picMk id="6" creationId="{9A0EFB82-B026-4B46-A0AD-87F362888EAB}"/>
          </ac:picMkLst>
        </pc:picChg>
      </pc:sldChg>
      <pc:sldChg chg="delSp add replId">
        <pc:chgData name="Čurčić, T. (15069273)" userId="S::15069273@student.hhs.nl::654664f9-e1d3-4fbd-b3c8-860ed90aaab1" providerId="AD" clId="Web-{6392087B-EAE2-8D66-2229-92C765D51442}" dt="2019-10-29T11:23:57.257" v="1301"/>
        <pc:sldMkLst>
          <pc:docMk/>
          <pc:sldMk cId="866963849" sldId="268"/>
        </pc:sldMkLst>
        <pc:picChg chg="del">
          <ac:chgData name="Čurčić, T. (15069273)" userId="S::15069273@student.hhs.nl::654664f9-e1d3-4fbd-b3c8-860ed90aaab1" providerId="AD" clId="Web-{6392087B-EAE2-8D66-2229-92C765D51442}" dt="2019-10-29T11:23:57.257" v="1301"/>
          <ac:picMkLst>
            <pc:docMk/>
            <pc:sldMk cId="866963849" sldId="268"/>
            <ac:picMk id="3" creationId="{F1585EE3-9D80-4011-819A-E08C3C0F26C6}"/>
          </ac:picMkLst>
        </pc:picChg>
      </pc:sldChg>
      <pc:sldChg chg="addSp delSp modSp add replId">
        <pc:chgData name="Čurčić, T. (15069273)" userId="S::15069273@student.hhs.nl::654664f9-e1d3-4fbd-b3c8-860ed90aaab1" providerId="AD" clId="Web-{6392087B-EAE2-8D66-2229-92C765D51442}" dt="2019-10-29T12:41:50.944" v="2429" actId="14100"/>
        <pc:sldMkLst>
          <pc:docMk/>
          <pc:sldMk cId="2833554951" sldId="269"/>
        </pc:sldMkLst>
        <pc:spChg chg="mod">
          <ac:chgData name="Čurčić, T. (15069273)" userId="S::15069273@student.hhs.nl::654664f9-e1d3-4fbd-b3c8-860ed90aaab1" providerId="AD" clId="Web-{6392087B-EAE2-8D66-2229-92C765D51442}" dt="2019-10-29T12:41:50.944" v="2429" actId="14100"/>
          <ac:spMkLst>
            <pc:docMk/>
            <pc:sldMk cId="2833554951" sldId="269"/>
            <ac:spMk id="3" creationId="{07BD8E94-0662-4A99-8F1C-97D5D7FB77B0}"/>
          </ac:spMkLst>
        </pc:spChg>
        <pc:picChg chg="add del mod">
          <ac:chgData name="Čurčić, T. (15069273)" userId="S::15069273@student.hhs.nl::654664f9-e1d3-4fbd-b3c8-860ed90aaab1" providerId="AD" clId="Web-{6392087B-EAE2-8D66-2229-92C765D51442}" dt="2019-10-29T11:41:37.052" v="1612"/>
          <ac:picMkLst>
            <pc:docMk/>
            <pc:sldMk cId="2833554951" sldId="269"/>
            <ac:picMk id="4" creationId="{108AA1E0-751C-41A8-BE70-B2062D3DEEA8}"/>
          </ac:picMkLst>
        </pc:picChg>
      </pc:sldChg>
      <pc:sldChg chg="addSp delSp modSp add replId">
        <pc:chgData name="Čurčić, T. (15069273)" userId="S::15069273@student.hhs.nl::654664f9-e1d3-4fbd-b3c8-860ed90aaab1" providerId="AD" clId="Web-{6392087B-EAE2-8D66-2229-92C765D51442}" dt="2019-10-29T12:23:14.320" v="1758" actId="20577"/>
        <pc:sldMkLst>
          <pc:docMk/>
          <pc:sldMk cId="124705260" sldId="271"/>
        </pc:sldMkLst>
        <pc:spChg chg="mod">
          <ac:chgData name="Čurčić, T. (15069273)" userId="S::15069273@student.hhs.nl::654664f9-e1d3-4fbd-b3c8-860ed90aaab1" providerId="AD" clId="Web-{6392087B-EAE2-8D66-2229-92C765D51442}" dt="2019-10-29T12:23:14.320" v="1758" actId="20577"/>
          <ac:spMkLst>
            <pc:docMk/>
            <pc:sldMk cId="124705260" sldId="271"/>
            <ac:spMk id="2" creationId="{990FCD3A-9D41-4728-9029-F31901A6D059}"/>
          </ac:spMkLst>
        </pc:spChg>
        <pc:spChg chg="mod">
          <ac:chgData name="Čurčić, T. (15069273)" userId="S::15069273@student.hhs.nl::654664f9-e1d3-4fbd-b3c8-860ed90aaab1" providerId="AD" clId="Web-{6392087B-EAE2-8D66-2229-92C765D51442}" dt="2019-10-29T12:19:43.411" v="1650" actId="20577"/>
          <ac:spMkLst>
            <pc:docMk/>
            <pc:sldMk cId="124705260" sldId="271"/>
            <ac:spMk id="3" creationId="{48223874-3D04-4D7B-9C70-0523EFD8B298}"/>
          </ac:spMkLst>
        </pc:spChg>
        <pc:picChg chg="add mod">
          <ac:chgData name="Čurčić, T. (15069273)" userId="S::15069273@student.hhs.nl::654664f9-e1d3-4fbd-b3c8-860ed90aaab1" providerId="AD" clId="Web-{6392087B-EAE2-8D66-2229-92C765D51442}" dt="2019-10-29T12:20:12.240" v="1665" actId="1076"/>
          <ac:picMkLst>
            <pc:docMk/>
            <pc:sldMk cId="124705260" sldId="271"/>
            <ac:picMk id="4" creationId="{77ECB8DA-293A-48BB-9DB8-C78CA14E538F}"/>
          </ac:picMkLst>
        </pc:picChg>
        <pc:picChg chg="add mod">
          <ac:chgData name="Čurčić, T. (15069273)" userId="S::15069273@student.hhs.nl::654664f9-e1d3-4fbd-b3c8-860ed90aaab1" providerId="AD" clId="Web-{6392087B-EAE2-8D66-2229-92C765D51442}" dt="2019-10-29T12:20:03.927" v="1664" actId="1076"/>
          <ac:picMkLst>
            <pc:docMk/>
            <pc:sldMk cId="124705260" sldId="271"/>
            <ac:picMk id="6" creationId="{0FE0EA0C-EF3C-4318-9263-57EA15CBF006}"/>
          </ac:picMkLst>
        </pc:picChg>
        <pc:picChg chg="add del mod">
          <ac:chgData name="Čurčić, T. (15069273)" userId="S::15069273@student.hhs.nl::654664f9-e1d3-4fbd-b3c8-860ed90aaab1" providerId="AD" clId="Web-{6392087B-EAE2-8D66-2229-92C765D51442}" dt="2019-10-29T12:19:53.052" v="1661"/>
          <ac:picMkLst>
            <pc:docMk/>
            <pc:sldMk cId="124705260" sldId="271"/>
            <ac:picMk id="8" creationId="{026F11B5-C7E9-4844-A278-740CFFBF207D}"/>
          </ac:picMkLst>
        </pc:picChg>
        <pc:picChg chg="add del mod">
          <ac:chgData name="Čurčić, T. (15069273)" userId="S::15069273@student.hhs.nl::654664f9-e1d3-4fbd-b3c8-860ed90aaab1" providerId="AD" clId="Web-{6392087B-EAE2-8D66-2229-92C765D51442}" dt="2019-10-29T12:19:51.505" v="1660"/>
          <ac:picMkLst>
            <pc:docMk/>
            <pc:sldMk cId="124705260" sldId="271"/>
            <ac:picMk id="10" creationId="{F5C40494-9ED8-47F4-A408-56A7468484A1}"/>
          </ac:picMkLst>
        </pc:picChg>
      </pc:sldChg>
      <pc:sldChg chg="addSp delSp modSp add ord replId">
        <pc:chgData name="Čurčić, T. (15069273)" userId="S::15069273@student.hhs.nl::654664f9-e1d3-4fbd-b3c8-860ed90aaab1" providerId="AD" clId="Web-{6392087B-EAE2-8D66-2229-92C765D51442}" dt="2019-10-29T13:27:06.137" v="3127" actId="1076"/>
        <pc:sldMkLst>
          <pc:docMk/>
          <pc:sldMk cId="1069561117" sldId="272"/>
        </pc:sldMkLst>
        <pc:spChg chg="mod">
          <ac:chgData name="Čurčić, T. (15069273)" userId="S::15069273@student.hhs.nl::654664f9-e1d3-4fbd-b3c8-860ed90aaab1" providerId="AD" clId="Web-{6392087B-EAE2-8D66-2229-92C765D51442}" dt="2019-10-29T12:53:47.407" v="2469" actId="20577"/>
          <ac:spMkLst>
            <pc:docMk/>
            <pc:sldMk cId="1069561117" sldId="272"/>
            <ac:spMk id="2" creationId="{BD1A69EA-D946-41FC-889D-15A23BAE4EFC}"/>
          </ac:spMkLst>
        </pc:spChg>
        <pc:spChg chg="mod">
          <ac:chgData name="Čurčić, T. (15069273)" userId="S::15069273@student.hhs.nl::654664f9-e1d3-4fbd-b3c8-860ed90aaab1" providerId="AD" clId="Web-{6392087B-EAE2-8D66-2229-92C765D51442}" dt="2019-10-29T13:12:50.438" v="2970" actId="20577"/>
          <ac:spMkLst>
            <pc:docMk/>
            <pc:sldMk cId="1069561117" sldId="272"/>
            <ac:spMk id="3" creationId="{07BD8E94-0662-4A99-8F1C-97D5D7FB77B0}"/>
          </ac:spMkLst>
        </pc:spChg>
        <pc:spChg chg="add del mod">
          <ac:chgData name="Čurčić, T. (15069273)" userId="S::15069273@student.hhs.nl::654664f9-e1d3-4fbd-b3c8-860ed90aaab1" providerId="AD" clId="Web-{6392087B-EAE2-8D66-2229-92C765D51442}" dt="2019-10-29T13:12:25.156" v="2920"/>
          <ac:spMkLst>
            <pc:docMk/>
            <pc:sldMk cId="1069561117" sldId="272"/>
            <ac:spMk id="4" creationId="{580E7BCF-8491-433C-8A6F-5886659E65BC}"/>
          </ac:spMkLst>
        </pc:spChg>
        <pc:spChg chg="add mod">
          <ac:chgData name="Čurčić, T. (15069273)" userId="S::15069273@student.hhs.nl::654664f9-e1d3-4fbd-b3c8-860ed90aaab1" providerId="AD" clId="Web-{6392087B-EAE2-8D66-2229-92C765D51442}" dt="2019-10-29T13:27:06.137" v="3127" actId="1076"/>
          <ac:spMkLst>
            <pc:docMk/>
            <pc:sldMk cId="1069561117" sldId="272"/>
            <ac:spMk id="5" creationId="{6D2AD865-C894-4005-94A6-B86CA865650C}"/>
          </ac:spMkLst>
        </pc:spChg>
      </pc:sldChg>
      <pc:sldChg chg="delSp modSp add replId">
        <pc:chgData name="Čurčić, T. (15069273)" userId="S::15069273@student.hhs.nl::654664f9-e1d3-4fbd-b3c8-860ed90aaab1" providerId="AD" clId="Web-{6392087B-EAE2-8D66-2229-92C765D51442}" dt="2019-10-29T13:36:12.691" v="3956" actId="1076"/>
        <pc:sldMkLst>
          <pc:docMk/>
          <pc:sldMk cId="948834842" sldId="273"/>
        </pc:sldMkLst>
        <pc:spChg chg="mod">
          <ac:chgData name="Čurčić, T. (15069273)" userId="S::15069273@student.hhs.nl::654664f9-e1d3-4fbd-b3c8-860ed90aaab1" providerId="AD" clId="Web-{6392087B-EAE2-8D66-2229-92C765D51442}" dt="2019-10-29T13:29:10.795" v="3239" actId="20577"/>
          <ac:spMkLst>
            <pc:docMk/>
            <pc:sldMk cId="948834842" sldId="273"/>
            <ac:spMk id="2" creationId="{BD1A69EA-D946-41FC-889D-15A23BAE4EFC}"/>
          </ac:spMkLst>
        </pc:spChg>
        <pc:spChg chg="mod">
          <ac:chgData name="Čurčić, T. (15069273)" userId="S::15069273@student.hhs.nl::654664f9-e1d3-4fbd-b3c8-860ed90aaab1" providerId="AD" clId="Web-{6392087B-EAE2-8D66-2229-92C765D51442}" dt="2019-10-29T13:36:12.691" v="3956" actId="1076"/>
          <ac:spMkLst>
            <pc:docMk/>
            <pc:sldMk cId="948834842" sldId="273"/>
            <ac:spMk id="3" creationId="{07BD8E94-0662-4A99-8F1C-97D5D7FB77B0}"/>
          </ac:spMkLst>
        </pc:spChg>
        <pc:spChg chg="del mod">
          <ac:chgData name="Čurčić, T. (15069273)" userId="S::15069273@student.hhs.nl::654664f9-e1d3-4fbd-b3c8-860ed90aaab1" providerId="AD" clId="Web-{6392087B-EAE2-8D66-2229-92C765D51442}" dt="2019-10-29T13:32:31.969" v="3631"/>
          <ac:spMkLst>
            <pc:docMk/>
            <pc:sldMk cId="948834842" sldId="273"/>
            <ac:spMk id="5" creationId="{6D2AD865-C894-4005-94A6-B86CA865650C}"/>
          </ac:spMkLst>
        </pc:spChg>
      </pc:sldChg>
      <pc:sldChg chg="addSp modSp add ord replId">
        <pc:chgData name="Čurčić, T. (15069273)" userId="S::15069273@student.hhs.nl::654664f9-e1d3-4fbd-b3c8-860ed90aaab1" providerId="AD" clId="Web-{6392087B-EAE2-8D66-2229-92C765D51442}" dt="2019-10-29T13:46:12.964" v="4265" actId="1076"/>
        <pc:sldMkLst>
          <pc:docMk/>
          <pc:sldMk cId="275455793" sldId="274"/>
        </pc:sldMkLst>
        <pc:spChg chg="mod">
          <ac:chgData name="Čurčić, T. (15069273)" userId="S::15069273@student.hhs.nl::654664f9-e1d3-4fbd-b3c8-860ed90aaab1" providerId="AD" clId="Web-{6392087B-EAE2-8D66-2229-92C765D51442}" dt="2019-10-29T13:37:52.708" v="3995" actId="20577"/>
          <ac:spMkLst>
            <pc:docMk/>
            <pc:sldMk cId="275455793" sldId="274"/>
            <ac:spMk id="2" creationId="{990FCD3A-9D41-4728-9029-F31901A6D059}"/>
          </ac:spMkLst>
        </pc:spChg>
        <pc:spChg chg="mod">
          <ac:chgData name="Čurčić, T. (15069273)" userId="S::15069273@student.hhs.nl::654664f9-e1d3-4fbd-b3c8-860ed90aaab1" providerId="AD" clId="Web-{6392087B-EAE2-8D66-2229-92C765D51442}" dt="2019-10-29T13:46:12.964" v="4265" actId="1076"/>
          <ac:spMkLst>
            <pc:docMk/>
            <pc:sldMk cId="275455793" sldId="274"/>
            <ac:spMk id="3" creationId="{48223874-3D04-4D7B-9C70-0523EFD8B298}"/>
          </ac:spMkLst>
        </pc:spChg>
        <pc:picChg chg="add mod">
          <ac:chgData name="Čurčić, T. (15069273)" userId="S::15069273@student.hhs.nl::654664f9-e1d3-4fbd-b3c8-860ed90aaab1" providerId="AD" clId="Web-{6392087B-EAE2-8D66-2229-92C765D51442}" dt="2019-10-29T13:40:17.772" v="4184" actId="14100"/>
          <ac:picMkLst>
            <pc:docMk/>
            <pc:sldMk cId="275455793" sldId="274"/>
            <ac:picMk id="4" creationId="{641BA93C-E53F-4E08-9778-AF06417F146C}"/>
          </ac:picMkLst>
        </pc:picChg>
        <pc:picChg chg="add mod">
          <ac:chgData name="Čurčić, T. (15069273)" userId="S::15069273@student.hhs.nl::654664f9-e1d3-4fbd-b3c8-860ed90aaab1" providerId="AD" clId="Web-{6392087B-EAE2-8D66-2229-92C765D51442}" dt="2019-10-29T13:41:03.726" v="4186" actId="1076"/>
          <ac:picMkLst>
            <pc:docMk/>
            <pc:sldMk cId="275455793" sldId="274"/>
            <ac:picMk id="6" creationId="{940324FB-4087-41A8-9129-3EB6E9055823}"/>
          </ac:picMkLst>
        </pc:picChg>
      </pc:sldChg>
      <pc:sldChg chg="addSp delSp modSp add mod ord replId setBg setClrOvrMap">
        <pc:chgData name="Čurčić, T. (15069273)" userId="S::15069273@student.hhs.nl::654664f9-e1d3-4fbd-b3c8-860ed90aaab1" providerId="AD" clId="Web-{6392087B-EAE2-8D66-2229-92C765D51442}" dt="2019-10-29T14:06:36.621" v="4319" actId="14100"/>
        <pc:sldMkLst>
          <pc:docMk/>
          <pc:sldMk cId="2842899999" sldId="275"/>
        </pc:sldMkLst>
        <pc:spChg chg="mod">
          <ac:chgData name="Čurčić, T. (15069273)" userId="S::15069273@student.hhs.nl::654664f9-e1d3-4fbd-b3c8-860ed90aaab1" providerId="AD" clId="Web-{6392087B-EAE2-8D66-2229-92C765D51442}" dt="2019-10-29T14:05:14.480" v="4304"/>
          <ac:spMkLst>
            <pc:docMk/>
            <pc:sldMk cId="2842899999" sldId="275"/>
            <ac:spMk id="2" creationId="{990FCD3A-9D41-4728-9029-F31901A6D059}"/>
          </ac:spMkLst>
        </pc:spChg>
        <pc:spChg chg="mod ord">
          <ac:chgData name="Čurčić, T. (15069273)" userId="S::15069273@student.hhs.nl::654664f9-e1d3-4fbd-b3c8-860ed90aaab1" providerId="AD" clId="Web-{6392087B-EAE2-8D66-2229-92C765D51442}" dt="2019-10-29T14:05:14.480" v="4304"/>
          <ac:spMkLst>
            <pc:docMk/>
            <pc:sldMk cId="2842899999" sldId="275"/>
            <ac:spMk id="3" creationId="{48223874-3D04-4D7B-9C70-0523EFD8B298}"/>
          </ac:spMkLst>
        </pc:spChg>
        <pc:spChg chg="add del">
          <ac:chgData name="Čurčić, T. (15069273)" userId="S::15069273@student.hhs.nl::654664f9-e1d3-4fbd-b3c8-860ed90aaab1" providerId="AD" clId="Web-{6392087B-EAE2-8D66-2229-92C765D51442}" dt="2019-10-29T14:05:14.480" v="4304"/>
          <ac:spMkLst>
            <pc:docMk/>
            <pc:sldMk cId="2842899999" sldId="275"/>
            <ac:spMk id="15" creationId="{8C29D873-1945-4654-A367-D915DFB308DE}"/>
          </ac:spMkLst>
        </pc:spChg>
        <pc:spChg chg="add del">
          <ac:chgData name="Čurčić, T. (15069273)" userId="S::15069273@student.hhs.nl::654664f9-e1d3-4fbd-b3c8-860ed90aaab1" providerId="AD" clId="Web-{6392087B-EAE2-8D66-2229-92C765D51442}" dt="2019-10-29T14:05:14.480" v="4304"/>
          <ac:spMkLst>
            <pc:docMk/>
            <pc:sldMk cId="2842899999" sldId="275"/>
            <ac:spMk id="17" creationId="{6190A0DD-293F-477F-AEDB-BD04B1227302}"/>
          </ac:spMkLst>
        </pc:spChg>
        <pc:picChg chg="add mod">
          <ac:chgData name="Čurčić, T. (15069273)" userId="S::15069273@student.hhs.nl::654664f9-e1d3-4fbd-b3c8-860ed90aaab1" providerId="AD" clId="Web-{6392087B-EAE2-8D66-2229-92C765D51442}" dt="2019-10-29T14:06:25.605" v="4317" actId="1076"/>
          <ac:picMkLst>
            <pc:docMk/>
            <pc:sldMk cId="2842899999" sldId="275"/>
            <ac:picMk id="4" creationId="{1D16EB5A-D459-4FDE-A060-7F39A0CDB0D2}"/>
          </ac:picMkLst>
        </pc:picChg>
        <pc:picChg chg="add mod ord">
          <ac:chgData name="Čurčić, T. (15069273)" userId="S::15069273@student.hhs.nl::654664f9-e1d3-4fbd-b3c8-860ed90aaab1" providerId="AD" clId="Web-{6392087B-EAE2-8D66-2229-92C765D51442}" dt="2019-10-29T14:06:36.621" v="4319" actId="14100"/>
          <ac:picMkLst>
            <pc:docMk/>
            <pc:sldMk cId="2842899999" sldId="275"/>
            <ac:picMk id="6" creationId="{86DC2969-45C4-4383-BD4C-A8EA24CA9B8F}"/>
          </ac:picMkLst>
        </pc:picChg>
        <pc:picChg chg="add mod ord">
          <ac:chgData name="Čurčić, T. (15069273)" userId="S::15069273@student.hhs.nl::654664f9-e1d3-4fbd-b3c8-860ed90aaab1" providerId="AD" clId="Web-{6392087B-EAE2-8D66-2229-92C765D51442}" dt="2019-10-29T14:06:11.793" v="4314" actId="14100"/>
          <ac:picMkLst>
            <pc:docMk/>
            <pc:sldMk cId="2842899999" sldId="275"/>
            <ac:picMk id="8" creationId="{24BC6EC5-D4FE-48B9-87F6-1BA502BF85FC}"/>
          </ac:picMkLst>
        </pc:picChg>
        <pc:picChg chg="add mod ord">
          <ac:chgData name="Čurčić, T. (15069273)" userId="S::15069273@student.hhs.nl::654664f9-e1d3-4fbd-b3c8-860ed90aaab1" providerId="AD" clId="Web-{6392087B-EAE2-8D66-2229-92C765D51442}" dt="2019-10-29T14:06:32.090" v="4318" actId="14100"/>
          <ac:picMkLst>
            <pc:docMk/>
            <pc:sldMk cId="2842899999" sldId="275"/>
            <ac:picMk id="10" creationId="{9383C128-3F66-4209-A24F-048FCA17B667}"/>
          </ac:picMkLst>
        </pc:picChg>
      </pc:sldChg>
    </pc:docChg>
  </pc:docChgLst>
  <pc:docChgLst>
    <pc:chgData name="Puertas Puchol, S. (19088116)" userId="S::19088116@student.hhs.nl::8ecfc508-494b-424f-aa82-27387a999d46" providerId="AD" clId="Web-{8D4C5604-662D-51BC-F20E-91D1C980E924}"/>
    <pc:docChg chg="addSld modSld">
      <pc:chgData name="Puertas Puchol, S. (19088116)" userId="S::19088116@student.hhs.nl::8ecfc508-494b-424f-aa82-27387a999d46" providerId="AD" clId="Web-{8D4C5604-662D-51BC-F20E-91D1C980E924}" dt="2019-11-06T12:27:54.217" v="30" actId="14100"/>
      <pc:docMkLst>
        <pc:docMk/>
      </pc:docMkLst>
      <pc:sldChg chg="addSp delSp modSp">
        <pc:chgData name="Puertas Puchol, S. (19088116)" userId="S::19088116@student.hhs.nl::8ecfc508-494b-424f-aa82-27387a999d46" providerId="AD" clId="Web-{8D4C5604-662D-51BC-F20E-91D1C980E924}" dt="2019-11-06T12:27:54.217" v="30" actId="14100"/>
        <pc:sldMkLst>
          <pc:docMk/>
          <pc:sldMk cId="1069561117" sldId="272"/>
        </pc:sldMkLst>
        <pc:spChg chg="add del mod">
          <ac:chgData name="Puertas Puchol, S. (19088116)" userId="S::19088116@student.hhs.nl::8ecfc508-494b-424f-aa82-27387a999d46" providerId="AD" clId="Web-{8D4C5604-662D-51BC-F20E-91D1C980E924}" dt="2019-11-06T08:50:04.277" v="6"/>
          <ac:spMkLst>
            <pc:docMk/>
            <pc:sldMk cId="1069561117" sldId="272"/>
            <ac:spMk id="8" creationId="{81902731-C108-4E66-BB9C-A90E30B8B480}"/>
          </ac:spMkLst>
        </pc:spChg>
        <pc:picChg chg="add mod">
          <ac:chgData name="Puertas Puchol, S. (19088116)" userId="S::19088116@student.hhs.nl::8ecfc508-494b-424f-aa82-27387a999d46" providerId="AD" clId="Web-{8D4C5604-662D-51BC-F20E-91D1C980E924}" dt="2019-11-06T12:27:54.217" v="30" actId="14100"/>
          <ac:picMkLst>
            <pc:docMk/>
            <pc:sldMk cId="1069561117" sldId="272"/>
            <ac:picMk id="3" creationId="{5A022E3A-C4FE-4F5E-9918-245E7697CC12}"/>
          </ac:picMkLst>
        </pc:picChg>
        <pc:picChg chg="add mod">
          <ac:chgData name="Puertas Puchol, S. (19088116)" userId="S::19088116@student.hhs.nl::8ecfc508-494b-424f-aa82-27387a999d46" providerId="AD" clId="Web-{8D4C5604-662D-51BC-F20E-91D1C980E924}" dt="2019-11-06T12:10:38.926" v="28" actId="1076"/>
          <ac:picMkLst>
            <pc:docMk/>
            <pc:sldMk cId="1069561117" sldId="272"/>
            <ac:picMk id="4" creationId="{13C4F3EF-F014-4528-B1D6-412BA38C864E}"/>
          </ac:picMkLst>
        </pc:picChg>
        <pc:picChg chg="del">
          <ac:chgData name="Puertas Puchol, S. (19088116)" userId="S::19088116@student.hhs.nl::8ecfc508-494b-424f-aa82-27387a999d46" providerId="AD" clId="Web-{8D4C5604-662D-51BC-F20E-91D1C980E924}" dt="2019-11-06T08:49:49.995" v="3"/>
          <ac:picMkLst>
            <pc:docMk/>
            <pc:sldMk cId="1069561117" sldId="272"/>
            <ac:picMk id="4" creationId="{67D50042-76AE-4821-B710-74A0CE38257D}"/>
          </ac:picMkLst>
        </pc:picChg>
        <pc:picChg chg="add del mod">
          <ac:chgData name="Puertas Puchol, S. (19088116)" userId="S::19088116@student.hhs.nl::8ecfc508-494b-424f-aa82-27387a999d46" providerId="AD" clId="Web-{8D4C5604-662D-51BC-F20E-91D1C980E924}" dt="2019-11-06T08:53:56.948" v="16"/>
          <ac:picMkLst>
            <pc:docMk/>
            <pc:sldMk cId="1069561117" sldId="272"/>
            <ac:picMk id="9" creationId="{C00D07A8-A358-4322-ADFF-CCD0F5860897}"/>
          </ac:picMkLst>
        </pc:picChg>
        <pc:picChg chg="add del mod">
          <ac:chgData name="Puertas Puchol, S. (19088116)" userId="S::19088116@student.hhs.nl::8ecfc508-494b-424f-aa82-27387a999d46" providerId="AD" clId="Web-{8D4C5604-662D-51BC-F20E-91D1C980E924}" dt="2019-11-06T12:10:25.645" v="26"/>
          <ac:picMkLst>
            <pc:docMk/>
            <pc:sldMk cId="1069561117" sldId="272"/>
            <ac:picMk id="11" creationId="{D163A691-DFEF-4280-A25F-40DA7FD9A469}"/>
          </ac:picMkLst>
        </pc:picChg>
      </pc:sldChg>
      <pc:sldChg chg="addSp delSp modSp add replId">
        <pc:chgData name="Puertas Puchol, S. (19088116)" userId="S::19088116@student.hhs.nl::8ecfc508-494b-424f-aa82-27387a999d46" providerId="AD" clId="Web-{8D4C5604-662D-51BC-F20E-91D1C980E924}" dt="2019-11-06T09:07:47.132" v="24"/>
        <pc:sldMkLst>
          <pc:docMk/>
          <pc:sldMk cId="785671815" sldId="278"/>
        </pc:sldMkLst>
        <pc:spChg chg="del">
          <ac:chgData name="Puertas Puchol, S. (19088116)" userId="S::19088116@student.hhs.nl::8ecfc508-494b-424f-aa82-27387a999d46" providerId="AD" clId="Web-{8D4C5604-662D-51BC-F20E-91D1C980E924}" dt="2019-11-06T09:07:47.132" v="24"/>
          <ac:spMkLst>
            <pc:docMk/>
            <pc:sldMk cId="785671815" sldId="278"/>
            <ac:spMk id="2" creationId="{BD1A69EA-D946-41FC-889D-15A23BAE4EFC}"/>
          </ac:spMkLst>
        </pc:spChg>
        <pc:spChg chg="add del mod">
          <ac:chgData name="Puertas Puchol, S. (19088116)" userId="S::19088116@student.hhs.nl::8ecfc508-494b-424f-aa82-27387a999d46" providerId="AD" clId="Web-{8D4C5604-662D-51BC-F20E-91D1C980E924}" dt="2019-11-06T09:07:46.991" v="23"/>
          <ac:spMkLst>
            <pc:docMk/>
            <pc:sldMk cId="785671815" sldId="278"/>
            <ac:spMk id="6" creationId="{038A9EA4-D42A-4AC4-B66C-573D7DFD5BD1}"/>
          </ac:spMkLst>
        </pc:spChg>
        <pc:spChg chg="add mod">
          <ac:chgData name="Puertas Puchol, S. (19088116)" userId="S::19088116@student.hhs.nl::8ecfc508-494b-424f-aa82-27387a999d46" providerId="AD" clId="Web-{8D4C5604-662D-51BC-F20E-91D1C980E924}" dt="2019-11-06T09:07:47.132" v="24"/>
          <ac:spMkLst>
            <pc:docMk/>
            <pc:sldMk cId="785671815" sldId="278"/>
            <ac:spMk id="8" creationId="{A97C7C49-7BCF-43E2-9DE1-AF852B45F428}"/>
          </ac:spMkLst>
        </pc:spChg>
        <pc:picChg chg="del">
          <ac:chgData name="Puertas Puchol, S. (19088116)" userId="S::19088116@student.hhs.nl::8ecfc508-494b-424f-aa82-27387a999d46" providerId="AD" clId="Web-{8D4C5604-662D-51BC-F20E-91D1C980E924}" dt="2019-11-06T08:42:52.997" v="1"/>
          <ac:picMkLst>
            <pc:docMk/>
            <pc:sldMk cId="785671815" sldId="278"/>
            <ac:picMk id="4" creationId="{67D50042-76AE-4821-B710-74A0CE38257D}"/>
          </ac:picMkLst>
        </pc:picChg>
      </pc:sldChg>
    </pc:docChg>
  </pc:docChgLst>
  <pc:docChgLst>
    <pc:chgData name="Caba Batuecas, E. (19075685)" userId="S::19075685@student.hhs.nl::fd886f44-524e-4f10-b95e-1478305e528a" providerId="AD" clId="Web-{1D7C680B-4621-D904-7733-6774EE347D34}"/>
    <pc:docChg chg="addSld delSld modSld sldOrd">
      <pc:chgData name="Caba Batuecas, E. (19075685)" userId="S::19075685@student.hhs.nl::fd886f44-524e-4f10-b95e-1478305e528a" providerId="AD" clId="Web-{1D7C680B-4621-D904-7733-6774EE347D34}" dt="2019-11-05T13:45:40.236" v="336"/>
      <pc:docMkLst>
        <pc:docMk/>
      </pc:docMkLst>
      <pc:sldChg chg="addSp delSp modSp">
        <pc:chgData name="Caba Batuecas, E. (19075685)" userId="S::19075685@student.hhs.nl::fd886f44-524e-4f10-b95e-1478305e528a" providerId="AD" clId="Web-{1D7C680B-4621-D904-7733-6774EE347D34}" dt="2019-11-05T13:09:17.092" v="291" actId="1076"/>
        <pc:sldMkLst>
          <pc:docMk/>
          <pc:sldMk cId="3862041818" sldId="257"/>
        </pc:sldMkLst>
        <pc:spChg chg="mod">
          <ac:chgData name="Caba Batuecas, E. (19075685)" userId="S::19075685@student.hhs.nl::fd886f44-524e-4f10-b95e-1478305e528a" providerId="AD" clId="Web-{1D7C680B-4621-D904-7733-6774EE347D34}" dt="2019-11-05T10:15:21.264" v="173" actId="20577"/>
          <ac:spMkLst>
            <pc:docMk/>
            <pc:sldMk cId="3862041818" sldId="257"/>
            <ac:spMk id="2" creationId="{4A030D19-9500-4D9A-9653-C56AE42292B6}"/>
          </ac:spMkLst>
        </pc:spChg>
        <pc:picChg chg="add mod">
          <ac:chgData name="Caba Batuecas, E. (19075685)" userId="S::19075685@student.hhs.nl::fd886f44-524e-4f10-b95e-1478305e528a" providerId="AD" clId="Web-{1D7C680B-4621-D904-7733-6774EE347D34}" dt="2019-11-05T13:09:17.092" v="291" actId="1076"/>
          <ac:picMkLst>
            <pc:docMk/>
            <pc:sldMk cId="3862041818" sldId="257"/>
            <ac:picMk id="3" creationId="{8C306717-FB74-41E1-9645-E35D3F5E46E4}"/>
          </ac:picMkLst>
        </pc:picChg>
        <pc:picChg chg="del">
          <ac:chgData name="Caba Batuecas, E. (19075685)" userId="S::19075685@student.hhs.nl::fd886f44-524e-4f10-b95e-1478305e528a" providerId="AD" clId="Web-{1D7C680B-4621-D904-7733-6774EE347D34}" dt="2019-11-05T13:06:48.200" v="283"/>
          <ac:picMkLst>
            <pc:docMk/>
            <pc:sldMk cId="3862041818" sldId="257"/>
            <ac:picMk id="4" creationId="{4CC9FB37-AAFB-4B84-AA3F-A353EFF95B7A}"/>
          </ac:picMkLst>
        </pc:picChg>
      </pc:sldChg>
      <pc:sldChg chg="modSp">
        <pc:chgData name="Caba Batuecas, E. (19075685)" userId="S::19075685@student.hhs.nl::fd886f44-524e-4f10-b95e-1478305e528a" providerId="AD" clId="Web-{1D7C680B-4621-D904-7733-6774EE347D34}" dt="2019-11-05T10:16:33.327" v="186" actId="20577"/>
        <pc:sldMkLst>
          <pc:docMk/>
          <pc:sldMk cId="2648294340" sldId="259"/>
        </pc:sldMkLst>
        <pc:spChg chg="mod">
          <ac:chgData name="Caba Batuecas, E. (19075685)" userId="S::19075685@student.hhs.nl::fd886f44-524e-4f10-b95e-1478305e528a" providerId="AD" clId="Web-{1D7C680B-4621-D904-7733-6774EE347D34}" dt="2019-11-05T10:16:33.327" v="186" actId="20577"/>
          <ac:spMkLst>
            <pc:docMk/>
            <pc:sldMk cId="2648294340" sldId="259"/>
            <ac:spMk id="3" creationId="{48223874-3D04-4D7B-9C70-0523EFD8B298}"/>
          </ac:spMkLst>
        </pc:spChg>
      </pc:sldChg>
      <pc:sldChg chg="add del">
        <pc:chgData name="Caba Batuecas, E. (19075685)" userId="S::19075685@student.hhs.nl::fd886f44-524e-4f10-b95e-1478305e528a" providerId="AD" clId="Web-{1D7C680B-4621-D904-7733-6774EE347D34}" dt="2019-11-05T09:25:47.497" v="22"/>
        <pc:sldMkLst>
          <pc:docMk/>
          <pc:sldMk cId="2049320264" sldId="261"/>
        </pc:sldMkLst>
      </pc:sldChg>
      <pc:sldChg chg="add del">
        <pc:chgData name="Caba Batuecas, E. (19075685)" userId="S::19075685@student.hhs.nl::fd886f44-524e-4f10-b95e-1478305e528a" providerId="AD" clId="Web-{1D7C680B-4621-D904-7733-6774EE347D34}" dt="2019-11-05T09:17:38.182" v="14"/>
        <pc:sldMkLst>
          <pc:docMk/>
          <pc:sldMk cId="1531436630" sldId="262"/>
        </pc:sldMkLst>
      </pc:sldChg>
      <pc:sldChg chg="modSp modNotes">
        <pc:chgData name="Caba Batuecas, E. (19075685)" userId="S::19075685@student.hhs.nl::fd886f44-524e-4f10-b95e-1478305e528a" providerId="AD" clId="Web-{1D7C680B-4621-D904-7733-6774EE347D34}" dt="2019-11-05T13:45:40.236" v="336"/>
        <pc:sldMkLst>
          <pc:docMk/>
          <pc:sldMk cId="1752422008" sldId="263"/>
        </pc:sldMkLst>
        <pc:spChg chg="mod">
          <ac:chgData name="Caba Batuecas, E. (19075685)" userId="S::19075685@student.hhs.nl::fd886f44-524e-4f10-b95e-1478305e528a" providerId="AD" clId="Web-{1D7C680B-4621-D904-7733-6774EE347D34}" dt="2019-11-05T13:45:23.721" v="333" actId="20577"/>
          <ac:spMkLst>
            <pc:docMk/>
            <pc:sldMk cId="1752422008" sldId="263"/>
            <ac:spMk id="3" creationId="{A3CE0B04-DBDE-4EE5-84F0-D7BF1C1EAED1}"/>
          </ac:spMkLst>
        </pc:spChg>
      </pc:sldChg>
      <pc:sldChg chg="modNotes">
        <pc:chgData name="Caba Batuecas, E. (19075685)" userId="S::19075685@student.hhs.nl::fd886f44-524e-4f10-b95e-1478305e528a" providerId="AD" clId="Web-{1D7C680B-4621-D904-7733-6774EE347D34}" dt="2019-11-05T09:15:28.072" v="5"/>
        <pc:sldMkLst>
          <pc:docMk/>
          <pc:sldMk cId="807133656" sldId="264"/>
        </pc:sldMkLst>
      </pc:sldChg>
      <pc:sldChg chg="addSp modSp ord modNotes">
        <pc:chgData name="Caba Batuecas, E. (19075685)" userId="S::19075685@student.hhs.nl::fd886f44-524e-4f10-b95e-1478305e528a" providerId="AD" clId="Web-{1D7C680B-4621-D904-7733-6774EE347D34}" dt="2019-11-05T13:04:55.105" v="282"/>
        <pc:sldMkLst>
          <pc:docMk/>
          <pc:sldMk cId="3817100390" sldId="266"/>
        </pc:sldMkLst>
        <pc:spChg chg="mod">
          <ac:chgData name="Caba Batuecas, E. (19075685)" userId="S::19075685@student.hhs.nl::fd886f44-524e-4f10-b95e-1478305e528a" providerId="AD" clId="Web-{1D7C680B-4621-D904-7733-6774EE347D34}" dt="2019-11-05T10:06:31.152" v="161" actId="14100"/>
          <ac:spMkLst>
            <pc:docMk/>
            <pc:sldMk cId="3817100390" sldId="266"/>
            <ac:spMk id="3" creationId="{07BD8E94-0662-4A99-8F1C-97D5D7FB77B0}"/>
          </ac:spMkLst>
        </pc:spChg>
        <pc:picChg chg="add mod">
          <ac:chgData name="Caba Batuecas, E. (19075685)" userId="S::19075685@student.hhs.nl::fd886f44-524e-4f10-b95e-1478305e528a" providerId="AD" clId="Web-{1D7C680B-4621-D904-7733-6774EE347D34}" dt="2019-11-05T13:03:33.963" v="281" actId="1076"/>
          <ac:picMkLst>
            <pc:docMk/>
            <pc:sldMk cId="3817100390" sldId="266"/>
            <ac:picMk id="4" creationId="{A0C3E20F-380B-4439-8718-B6275D3D760F}"/>
          </ac:picMkLst>
        </pc:picChg>
        <pc:picChg chg="add mod">
          <ac:chgData name="Caba Batuecas, E. (19075685)" userId="S::19075685@student.hhs.nl::fd886f44-524e-4f10-b95e-1478305e528a" providerId="AD" clId="Web-{1D7C680B-4621-D904-7733-6774EE347D34}" dt="2019-11-05T13:02:45.260" v="277" actId="1076"/>
          <ac:picMkLst>
            <pc:docMk/>
            <pc:sldMk cId="3817100390" sldId="266"/>
            <ac:picMk id="5" creationId="{A69198A9-B98B-4049-A6D8-AE9B844E5E33}"/>
          </ac:picMkLst>
        </pc:picChg>
      </pc:sldChg>
      <pc:sldChg chg="addSp delSp modSp addAnim delAnim">
        <pc:chgData name="Caba Batuecas, E. (19075685)" userId="S::19075685@student.hhs.nl::fd886f44-524e-4f10-b95e-1478305e528a" providerId="AD" clId="Web-{1D7C680B-4621-D904-7733-6774EE347D34}" dt="2019-11-05T09:56:16.476" v="38" actId="1076"/>
        <pc:sldMkLst>
          <pc:docMk/>
          <pc:sldMk cId="866963849" sldId="268"/>
        </pc:sldMkLst>
        <pc:spChg chg="add del mod">
          <ac:chgData name="Caba Batuecas, E. (19075685)" userId="S::19075685@student.hhs.nl::fd886f44-524e-4f10-b95e-1478305e528a" providerId="AD" clId="Web-{1D7C680B-4621-D904-7733-6774EE347D34}" dt="2019-11-05T09:55:34.007" v="26"/>
          <ac:spMkLst>
            <pc:docMk/>
            <pc:sldMk cId="866963849" sldId="268"/>
            <ac:spMk id="4" creationId="{6A6446EF-D5DF-42FB-97CE-6D6CCAF7991E}"/>
          </ac:spMkLst>
        </pc:spChg>
        <pc:spChg chg="add del mod">
          <ac:chgData name="Caba Batuecas, E. (19075685)" userId="S::19075685@student.hhs.nl::fd886f44-524e-4f10-b95e-1478305e528a" providerId="AD" clId="Web-{1D7C680B-4621-D904-7733-6774EE347D34}" dt="2019-11-05T09:55:41.289" v="30"/>
          <ac:spMkLst>
            <pc:docMk/>
            <pc:sldMk cId="866963849" sldId="268"/>
            <ac:spMk id="6" creationId="{07B61742-60E4-4321-A034-432EF88D31AC}"/>
          </ac:spMkLst>
        </pc:spChg>
        <pc:picChg chg="del">
          <ac:chgData name="Caba Batuecas, E. (19075685)" userId="S::19075685@student.hhs.nl::fd886f44-524e-4f10-b95e-1478305e528a" providerId="AD" clId="Web-{1D7C680B-4621-D904-7733-6774EE347D34}" dt="2019-11-05T09:55:23.867" v="25"/>
          <ac:picMkLst>
            <pc:docMk/>
            <pc:sldMk cId="866963849" sldId="268"/>
            <ac:picMk id="5" creationId="{EE46DD3B-00B5-4D2F-BCEA-7E272E42B948}"/>
          </ac:picMkLst>
        </pc:picChg>
        <pc:picChg chg="add del">
          <ac:chgData name="Caba Batuecas, E. (19075685)" userId="S::19075685@student.hhs.nl::fd886f44-524e-4f10-b95e-1478305e528a" providerId="AD" clId="Web-{1D7C680B-4621-D904-7733-6774EE347D34}" dt="2019-11-05T09:55:07.867" v="24"/>
          <ac:picMkLst>
            <pc:docMk/>
            <pc:sldMk cId="866963849" sldId="268"/>
            <ac:picMk id="7" creationId="{50928860-A7A4-4C3E-8A3F-11A67FBB5FAE}"/>
          </ac:picMkLst>
        </pc:picChg>
        <pc:picChg chg="add mod">
          <ac:chgData name="Caba Batuecas, E. (19075685)" userId="S::19075685@student.hhs.nl::fd886f44-524e-4f10-b95e-1478305e528a" providerId="AD" clId="Web-{1D7C680B-4621-D904-7733-6774EE347D34}" dt="2019-11-05T09:56:16.476" v="38" actId="1076"/>
          <ac:picMkLst>
            <pc:docMk/>
            <pc:sldMk cId="866963849" sldId="268"/>
            <ac:picMk id="7" creationId="{D8FDF4F4-55BD-4FE0-83A8-B55BED17B38F}"/>
          </ac:picMkLst>
        </pc:picChg>
      </pc:sldChg>
      <pc:sldChg chg="del">
        <pc:chgData name="Caba Batuecas, E. (19075685)" userId="S::19075685@student.hhs.nl::fd886f44-524e-4f10-b95e-1478305e528a" providerId="AD" clId="Web-{1D7C680B-4621-D904-7733-6774EE347D34}" dt="2019-11-05T10:02:58.229" v="41"/>
        <pc:sldMkLst>
          <pc:docMk/>
          <pc:sldMk cId="2833554951" sldId="269"/>
        </pc:sldMkLst>
      </pc:sldChg>
      <pc:sldChg chg="addSp delSp modSp">
        <pc:chgData name="Caba Batuecas, E. (19075685)" userId="S::19075685@student.hhs.nl::fd886f44-524e-4f10-b95e-1478305e528a" providerId="AD" clId="Web-{1D7C680B-4621-D904-7733-6774EE347D34}" dt="2019-11-05T13:09:42.545" v="295" actId="1076"/>
        <pc:sldMkLst>
          <pc:docMk/>
          <pc:sldMk cId="1734963324" sldId="270"/>
        </pc:sldMkLst>
        <pc:spChg chg="mod">
          <ac:chgData name="Caba Batuecas, E. (19075685)" userId="S::19075685@student.hhs.nl::fd886f44-524e-4f10-b95e-1478305e528a" providerId="AD" clId="Web-{1D7C680B-4621-D904-7733-6774EE347D34}" dt="2019-11-05T10:15:26.655" v="183" actId="20577"/>
          <ac:spMkLst>
            <pc:docMk/>
            <pc:sldMk cId="1734963324" sldId="270"/>
            <ac:spMk id="2" creationId="{4A030D19-9500-4D9A-9653-C56AE42292B6}"/>
          </ac:spMkLst>
        </pc:spChg>
        <pc:picChg chg="add mod">
          <ac:chgData name="Caba Batuecas, E. (19075685)" userId="S::19075685@student.hhs.nl::fd886f44-524e-4f10-b95e-1478305e528a" providerId="AD" clId="Web-{1D7C680B-4621-D904-7733-6774EE347D34}" dt="2019-11-05T13:09:42.545" v="295" actId="1076"/>
          <ac:picMkLst>
            <pc:docMk/>
            <pc:sldMk cId="1734963324" sldId="270"/>
            <ac:picMk id="3" creationId="{1944FCB5-84C2-4B02-ACF1-F35428086179}"/>
          </ac:picMkLst>
        </pc:picChg>
        <pc:picChg chg="del">
          <ac:chgData name="Caba Batuecas, E. (19075685)" userId="S::19075685@student.hhs.nl::fd886f44-524e-4f10-b95e-1478305e528a" providerId="AD" clId="Web-{1D7C680B-4621-D904-7733-6774EE347D34}" dt="2019-11-05T13:08:46.857" v="287"/>
          <ac:picMkLst>
            <pc:docMk/>
            <pc:sldMk cId="1734963324" sldId="270"/>
            <ac:picMk id="6" creationId="{C6A3E4F4-EE80-4185-8E5B-C6214E331D1D}"/>
          </ac:picMkLst>
        </pc:picChg>
      </pc:sldChg>
      <pc:sldChg chg="modSp">
        <pc:chgData name="Caba Batuecas, E. (19075685)" userId="S::19075685@student.hhs.nl::fd886f44-524e-4f10-b95e-1478305e528a" providerId="AD" clId="Web-{1D7C680B-4621-D904-7733-6774EE347D34}" dt="2019-11-05T10:39:42.911" v="273" actId="20577"/>
        <pc:sldMkLst>
          <pc:docMk/>
          <pc:sldMk cId="948834842" sldId="273"/>
        </pc:sldMkLst>
        <pc:spChg chg="mod">
          <ac:chgData name="Caba Batuecas, E. (19075685)" userId="S::19075685@student.hhs.nl::fd886f44-524e-4f10-b95e-1478305e528a" providerId="AD" clId="Web-{1D7C680B-4621-D904-7733-6774EE347D34}" dt="2019-11-05T10:39:42.911" v="273" actId="20577"/>
          <ac:spMkLst>
            <pc:docMk/>
            <pc:sldMk cId="948834842" sldId="273"/>
            <ac:spMk id="3" creationId="{07BD8E94-0662-4A99-8F1C-97D5D7FB77B0}"/>
          </ac:spMkLst>
        </pc:spChg>
      </pc:sldChg>
      <pc:sldChg chg="modNotes">
        <pc:chgData name="Caba Batuecas, E. (19075685)" userId="S::19075685@student.hhs.nl::fd886f44-524e-4f10-b95e-1478305e528a" providerId="AD" clId="Web-{1D7C680B-4621-D904-7733-6774EE347D34}" dt="2019-11-05T09:18:22.667" v="20"/>
        <pc:sldMkLst>
          <pc:docMk/>
          <pc:sldMk cId="4097427949" sldId="276"/>
        </pc:sldMkLst>
      </pc:sldChg>
      <pc:sldChg chg="addSp delSp modSp add replId">
        <pc:chgData name="Caba Batuecas, E. (19075685)" userId="S::19075685@student.hhs.nl::fd886f44-524e-4f10-b95e-1478305e528a" providerId="AD" clId="Web-{1D7C680B-4621-D904-7733-6774EE347D34}" dt="2019-11-05T13:39:45.311" v="324" actId="20577"/>
        <pc:sldMkLst>
          <pc:docMk/>
          <pc:sldMk cId="213050252" sldId="277"/>
        </pc:sldMkLst>
        <pc:spChg chg="mod">
          <ac:chgData name="Caba Batuecas, E. (19075685)" userId="S::19075685@student.hhs.nl::fd886f44-524e-4f10-b95e-1478305e528a" providerId="AD" clId="Web-{1D7C680B-4621-D904-7733-6774EE347D34}" dt="2019-11-05T13:39:45.311" v="324" actId="20577"/>
          <ac:spMkLst>
            <pc:docMk/>
            <pc:sldMk cId="213050252" sldId="277"/>
            <ac:spMk id="2" creationId="{4A030D19-9500-4D9A-9653-C56AE42292B6}"/>
          </ac:spMkLst>
        </pc:spChg>
        <pc:spChg chg="del">
          <ac:chgData name="Caba Batuecas, E. (19075685)" userId="S::19075685@student.hhs.nl::fd886f44-524e-4f10-b95e-1478305e528a" providerId="AD" clId="Web-{1D7C680B-4621-D904-7733-6774EE347D34}" dt="2019-11-05T13:38:43.748" v="296"/>
          <ac:spMkLst>
            <pc:docMk/>
            <pc:sldMk cId="213050252" sldId="277"/>
            <ac:spMk id="3" creationId="{B7508AE5-9D5B-4E8F-8DE6-ED71F12C4678}"/>
          </ac:spMkLst>
        </pc:spChg>
        <pc:picChg chg="add mod">
          <ac:chgData name="Caba Batuecas, E. (19075685)" userId="S::19075685@student.hhs.nl::fd886f44-524e-4f10-b95e-1478305e528a" providerId="AD" clId="Web-{1D7C680B-4621-D904-7733-6774EE347D34}" dt="2019-11-05T13:39:08.249" v="301" actId="14100"/>
          <ac:picMkLst>
            <pc:docMk/>
            <pc:sldMk cId="213050252" sldId="277"/>
            <ac:picMk id="4" creationId="{A8B047DC-0DA9-4EB9-B0AD-9CEE605CA65F}"/>
          </ac:picMkLst>
        </pc:picChg>
        <pc:picChg chg="del">
          <ac:chgData name="Caba Batuecas, E. (19075685)" userId="S::19075685@student.hhs.nl::fd886f44-524e-4f10-b95e-1478305e528a" providerId="AD" clId="Web-{1D7C680B-4621-D904-7733-6774EE347D34}" dt="2019-11-05T09:58:36.743" v="40"/>
          <ac:picMkLst>
            <pc:docMk/>
            <pc:sldMk cId="213050252" sldId="277"/>
            <ac:picMk id="7" creationId="{D8FDF4F4-55BD-4FE0-83A8-B55BED17B38F}"/>
          </ac:picMkLst>
        </pc:picChg>
      </pc:sldChg>
    </pc:docChg>
  </pc:docChgLst>
  <pc:docChgLst>
    <pc:chgData name="Kalloe, R.R. (15040224)" userId="S::15040224@student.hhs.nl::c8abf74c-fb30-4033-9933-640682d0e97b" providerId="AD" clId="Web-{05903863-F661-42DF-9DE3-A4A8A3E03900}"/>
    <pc:docChg chg="modSld">
      <pc:chgData name="Kalloe, R.R. (15040224)" userId="S::15040224@student.hhs.nl::c8abf74c-fb30-4033-9933-640682d0e97b" providerId="AD" clId="Web-{05903863-F661-42DF-9DE3-A4A8A3E03900}" dt="2019-10-31T13:50:30.267" v="52" actId="20577"/>
      <pc:docMkLst>
        <pc:docMk/>
      </pc:docMkLst>
      <pc:sldChg chg="modSp">
        <pc:chgData name="Kalloe, R.R. (15040224)" userId="S::15040224@student.hhs.nl::c8abf74c-fb30-4033-9933-640682d0e97b" providerId="AD" clId="Web-{05903863-F661-42DF-9DE3-A4A8A3E03900}" dt="2019-10-31T13:50:22.751" v="18" actId="1076"/>
        <pc:sldMkLst>
          <pc:docMk/>
          <pc:sldMk cId="3637118692" sldId="258"/>
        </pc:sldMkLst>
        <pc:picChg chg="mod">
          <ac:chgData name="Kalloe, R.R. (15040224)" userId="S::15040224@student.hhs.nl::c8abf74c-fb30-4033-9933-640682d0e97b" providerId="AD" clId="Web-{05903863-F661-42DF-9DE3-A4A8A3E03900}" dt="2019-10-31T13:50:22.751" v="18" actId="1076"/>
          <ac:picMkLst>
            <pc:docMk/>
            <pc:sldMk cId="3637118692" sldId="258"/>
            <ac:picMk id="1028" creationId="{F42A0E55-A1C7-4C69-B5EF-3BF9EFC00911}"/>
          </ac:picMkLst>
        </pc:picChg>
      </pc:sldChg>
      <pc:sldChg chg="modSp">
        <pc:chgData name="Kalloe, R.R. (15040224)" userId="S::15040224@student.hhs.nl::c8abf74c-fb30-4033-9933-640682d0e97b" providerId="AD" clId="Web-{05903863-F661-42DF-9DE3-A4A8A3E03900}" dt="2019-10-31T13:50:30.251" v="51" actId="20577"/>
        <pc:sldMkLst>
          <pc:docMk/>
          <pc:sldMk cId="1752422008" sldId="263"/>
        </pc:sldMkLst>
        <pc:spChg chg="mod">
          <ac:chgData name="Kalloe, R.R. (15040224)" userId="S::15040224@student.hhs.nl::c8abf74c-fb30-4033-9933-640682d0e97b" providerId="AD" clId="Web-{05903863-F661-42DF-9DE3-A4A8A3E03900}" dt="2019-10-31T13:50:30.251" v="51" actId="20577"/>
          <ac:spMkLst>
            <pc:docMk/>
            <pc:sldMk cId="1752422008" sldId="263"/>
            <ac:spMk id="3" creationId="{A3CE0B04-DBDE-4EE5-84F0-D7BF1C1EAED1}"/>
          </ac:spMkLst>
        </pc:spChg>
      </pc:sldChg>
    </pc:docChg>
  </pc:docChgLst>
  <pc:docChgLst>
    <pc:chgData name="Čurčić, T. (15069273)" userId="S::15069273@student.hhs.nl::654664f9-e1d3-4fbd-b3c8-860ed90aaab1" providerId="AD" clId="Web-{DB49F606-CDEE-1116-FC3F-6545E7D1F528}"/>
    <pc:docChg chg="modSld">
      <pc:chgData name="Čurčić, T. (15069273)" userId="S::15069273@student.hhs.nl::654664f9-e1d3-4fbd-b3c8-860ed90aaab1" providerId="AD" clId="Web-{DB49F606-CDEE-1116-FC3F-6545E7D1F528}" dt="2019-10-30T10:40:31.782" v="29"/>
      <pc:docMkLst>
        <pc:docMk/>
      </pc:docMkLst>
      <pc:sldChg chg="delAnim">
        <pc:chgData name="Čurčić, T. (15069273)" userId="S::15069273@student.hhs.nl::654664f9-e1d3-4fbd-b3c8-860ed90aaab1" providerId="AD" clId="Web-{DB49F606-CDEE-1116-FC3F-6545E7D1F528}" dt="2019-10-30T10:27:36.326" v="17"/>
        <pc:sldMkLst>
          <pc:docMk/>
          <pc:sldMk cId="3637118692" sldId="258"/>
        </pc:sldMkLst>
      </pc:sldChg>
      <pc:sldChg chg="modNotes">
        <pc:chgData name="Čurčić, T. (15069273)" userId="S::15069273@student.hhs.nl::654664f9-e1d3-4fbd-b3c8-860ed90aaab1" providerId="AD" clId="Web-{DB49F606-CDEE-1116-FC3F-6545E7D1F528}" dt="2019-10-30T10:40:31.782" v="29"/>
        <pc:sldMkLst>
          <pc:docMk/>
          <pc:sldMk cId="807133656" sldId="264"/>
        </pc:sldMkLst>
      </pc:sldChg>
      <pc:sldChg chg="modSp">
        <pc:chgData name="Čurčić, T. (15069273)" userId="S::15069273@student.hhs.nl::654664f9-e1d3-4fbd-b3c8-860ed90aaab1" providerId="AD" clId="Web-{DB49F606-CDEE-1116-FC3F-6545E7D1F528}" dt="2019-10-30T10:29:45.983" v="26" actId="20577"/>
        <pc:sldMkLst>
          <pc:docMk/>
          <pc:sldMk cId="2833554951" sldId="269"/>
        </pc:sldMkLst>
        <pc:spChg chg="mod">
          <ac:chgData name="Čurčić, T. (15069273)" userId="S::15069273@student.hhs.nl::654664f9-e1d3-4fbd-b3c8-860ed90aaab1" providerId="AD" clId="Web-{DB49F606-CDEE-1116-FC3F-6545E7D1F528}" dt="2019-10-30T10:29:45.983" v="26" actId="20577"/>
          <ac:spMkLst>
            <pc:docMk/>
            <pc:sldMk cId="2833554951" sldId="269"/>
            <ac:spMk id="3" creationId="{07BD8E94-0662-4A99-8F1C-97D5D7FB77B0}"/>
          </ac:spMkLst>
        </pc:spChg>
      </pc:sldChg>
      <pc:sldChg chg="modSp">
        <pc:chgData name="Čurčić, T. (15069273)" userId="S::15069273@student.hhs.nl::654664f9-e1d3-4fbd-b3c8-860ed90aaab1" providerId="AD" clId="Web-{DB49F606-CDEE-1116-FC3F-6545E7D1F528}" dt="2019-10-30T09:57:50.022" v="0" actId="20577"/>
        <pc:sldMkLst>
          <pc:docMk/>
          <pc:sldMk cId="1069561117" sldId="272"/>
        </pc:sldMkLst>
        <pc:spChg chg="mod">
          <ac:chgData name="Čurčić, T. (15069273)" userId="S::15069273@student.hhs.nl::654664f9-e1d3-4fbd-b3c8-860ed90aaab1" providerId="AD" clId="Web-{DB49F606-CDEE-1116-FC3F-6545E7D1F528}" dt="2019-10-30T09:57:50.022" v="0" actId="20577"/>
          <ac:spMkLst>
            <pc:docMk/>
            <pc:sldMk cId="1069561117" sldId="272"/>
            <ac:spMk id="5" creationId="{6D2AD865-C894-4005-94A6-B86CA865650C}"/>
          </ac:spMkLst>
        </pc:spChg>
      </pc:sldChg>
      <pc:sldChg chg="modSp">
        <pc:chgData name="Čurčić, T. (15069273)" userId="S::15069273@student.hhs.nl::654664f9-e1d3-4fbd-b3c8-860ed90aaab1" providerId="AD" clId="Web-{DB49F606-CDEE-1116-FC3F-6545E7D1F528}" dt="2019-10-30T10:06:51.667" v="14" actId="20577"/>
        <pc:sldMkLst>
          <pc:docMk/>
          <pc:sldMk cId="948834842" sldId="273"/>
        </pc:sldMkLst>
        <pc:spChg chg="mod">
          <ac:chgData name="Čurčić, T. (15069273)" userId="S::15069273@student.hhs.nl::654664f9-e1d3-4fbd-b3c8-860ed90aaab1" providerId="AD" clId="Web-{DB49F606-CDEE-1116-FC3F-6545E7D1F528}" dt="2019-10-30T10:06:51.667" v="14" actId="20577"/>
          <ac:spMkLst>
            <pc:docMk/>
            <pc:sldMk cId="948834842" sldId="273"/>
            <ac:spMk id="3" creationId="{07BD8E94-0662-4A99-8F1C-97D5D7FB77B0}"/>
          </ac:spMkLst>
        </pc:spChg>
      </pc:sldChg>
    </pc:docChg>
  </pc:docChgLst>
  <pc:docChgLst>
    <pc:chgData name="Caba Batuecas, E. (19075685)" userId="S::19075685@student.hhs.nl::fd886f44-524e-4f10-b95e-1478305e528a" providerId="AD" clId="Web-{A909B086-1E68-0D5A-0A17-D80DF75274DB}"/>
    <pc:docChg chg="addSld delSld modSld">
      <pc:chgData name="Caba Batuecas, E. (19075685)" userId="S::19075685@student.hhs.nl::fd886f44-524e-4f10-b95e-1478305e528a" providerId="AD" clId="Web-{A909B086-1E68-0D5A-0A17-D80DF75274DB}" dt="2019-11-06T13:04:35.169" v="29" actId="1076"/>
      <pc:docMkLst>
        <pc:docMk/>
      </pc:docMkLst>
      <pc:sldChg chg="addSp delSp modSp">
        <pc:chgData name="Caba Batuecas, E. (19075685)" userId="S::19075685@student.hhs.nl::fd886f44-524e-4f10-b95e-1478305e528a" providerId="AD" clId="Web-{A909B086-1E68-0D5A-0A17-D80DF75274DB}" dt="2019-11-06T12:19:19.224" v="21" actId="1076"/>
        <pc:sldMkLst>
          <pc:docMk/>
          <pc:sldMk cId="3862041818" sldId="257"/>
        </pc:sldMkLst>
        <pc:spChg chg="mod">
          <ac:chgData name="Caba Batuecas, E. (19075685)" userId="S::19075685@student.hhs.nl::fd886f44-524e-4f10-b95e-1478305e528a" providerId="AD" clId="Web-{A909B086-1E68-0D5A-0A17-D80DF75274DB}" dt="2019-11-06T12:19:19.224" v="21" actId="1076"/>
          <ac:spMkLst>
            <pc:docMk/>
            <pc:sldMk cId="3862041818" sldId="257"/>
            <ac:spMk id="2" creationId="{4A030D19-9500-4D9A-9653-C56AE42292B6}"/>
          </ac:spMkLst>
        </pc:spChg>
        <pc:picChg chg="del">
          <ac:chgData name="Caba Batuecas, E. (19075685)" userId="S::19075685@student.hhs.nl::fd886f44-524e-4f10-b95e-1478305e528a" providerId="AD" clId="Web-{A909B086-1E68-0D5A-0A17-D80DF75274DB}" dt="2019-11-06T12:18:42.724" v="14"/>
          <ac:picMkLst>
            <pc:docMk/>
            <pc:sldMk cId="3862041818" sldId="257"/>
            <ac:picMk id="3" creationId="{8C306717-FB74-41E1-9645-E35D3F5E46E4}"/>
          </ac:picMkLst>
        </pc:picChg>
        <pc:picChg chg="add mod">
          <ac:chgData name="Caba Batuecas, E. (19075685)" userId="S::19075685@student.hhs.nl::fd886f44-524e-4f10-b95e-1478305e528a" providerId="AD" clId="Web-{A909B086-1E68-0D5A-0A17-D80DF75274DB}" dt="2019-11-06T12:19:11.411" v="20" actId="1076"/>
          <ac:picMkLst>
            <pc:docMk/>
            <pc:sldMk cId="3862041818" sldId="257"/>
            <ac:picMk id="4" creationId="{EC7EE9C0-00E2-4071-BEB7-B5424F8A2C16}"/>
          </ac:picMkLst>
        </pc:picChg>
      </pc:sldChg>
      <pc:sldChg chg="addSp delSp modSp">
        <pc:chgData name="Caba Batuecas, E. (19075685)" userId="S::19075685@student.hhs.nl::fd886f44-524e-4f10-b95e-1478305e528a" providerId="AD" clId="Web-{A909B086-1E68-0D5A-0A17-D80DF75274DB}" dt="2019-11-06T13:04:35.169" v="29" actId="1076"/>
        <pc:sldMkLst>
          <pc:docMk/>
          <pc:sldMk cId="3817100390" sldId="266"/>
        </pc:sldMkLst>
        <pc:spChg chg="mod">
          <ac:chgData name="Caba Batuecas, E. (19075685)" userId="S::19075685@student.hhs.nl::fd886f44-524e-4f10-b95e-1478305e528a" providerId="AD" clId="Web-{A909B086-1E68-0D5A-0A17-D80DF75274DB}" dt="2019-11-06T08:49:30.266" v="2" actId="20577"/>
          <ac:spMkLst>
            <pc:docMk/>
            <pc:sldMk cId="3817100390" sldId="266"/>
            <ac:spMk id="2" creationId="{BD1A69EA-D946-41FC-889D-15A23BAE4EFC}"/>
          </ac:spMkLst>
        </pc:spChg>
        <pc:picChg chg="del">
          <ac:chgData name="Caba Batuecas, E. (19075685)" userId="S::19075685@student.hhs.nl::fd886f44-524e-4f10-b95e-1478305e528a" providerId="AD" clId="Web-{A909B086-1E68-0D5A-0A17-D80DF75274DB}" dt="2019-11-06T13:04:15.044" v="24"/>
          <ac:picMkLst>
            <pc:docMk/>
            <pc:sldMk cId="3817100390" sldId="266"/>
            <ac:picMk id="4" creationId="{A0C3E20F-380B-4439-8718-B6275D3D760F}"/>
          </ac:picMkLst>
        </pc:picChg>
        <pc:picChg chg="add mod">
          <ac:chgData name="Caba Batuecas, E. (19075685)" userId="S::19075685@student.hhs.nl::fd886f44-524e-4f10-b95e-1478305e528a" providerId="AD" clId="Web-{A909B086-1E68-0D5A-0A17-D80DF75274DB}" dt="2019-11-06T13:04:35.169" v="29" actId="1076"/>
          <ac:picMkLst>
            <pc:docMk/>
            <pc:sldMk cId="3817100390" sldId="266"/>
            <ac:picMk id="6" creationId="{94A0B8D9-45BD-4A30-ABD9-6BBB46E32445}"/>
          </ac:picMkLst>
        </pc:picChg>
      </pc:sldChg>
      <pc:sldChg chg="del">
        <pc:chgData name="Caba Batuecas, E. (19075685)" userId="S::19075685@student.hhs.nl::fd886f44-524e-4f10-b95e-1478305e528a" providerId="AD" clId="Web-{A909B086-1E68-0D5A-0A17-D80DF75274DB}" dt="2019-11-06T12:10:12.473" v="12"/>
        <pc:sldMkLst>
          <pc:docMk/>
          <pc:sldMk cId="1027998597" sldId="267"/>
        </pc:sldMkLst>
      </pc:sldChg>
      <pc:sldChg chg="addSp delSp modSp del">
        <pc:chgData name="Caba Batuecas, E. (19075685)" userId="S::19075685@student.hhs.nl::fd886f44-524e-4f10-b95e-1478305e528a" providerId="AD" clId="Web-{A909B086-1E68-0D5A-0A17-D80DF75274DB}" dt="2019-11-06T12:16:01.583" v="13"/>
        <pc:sldMkLst>
          <pc:docMk/>
          <pc:sldMk cId="1734963324" sldId="270"/>
        </pc:sldMkLst>
        <pc:picChg chg="del">
          <ac:chgData name="Caba Batuecas, E. (19075685)" userId="S::19075685@student.hhs.nl::fd886f44-524e-4f10-b95e-1478305e528a" providerId="AD" clId="Web-{A909B086-1E68-0D5A-0A17-D80DF75274DB}" dt="2019-11-06T09:10:53.186" v="5"/>
          <ac:picMkLst>
            <pc:docMk/>
            <pc:sldMk cId="1734963324" sldId="270"/>
            <ac:picMk id="3" creationId="{1944FCB5-84C2-4B02-ACF1-F35428086179}"/>
          </ac:picMkLst>
        </pc:picChg>
        <pc:picChg chg="add mod">
          <ac:chgData name="Caba Batuecas, E. (19075685)" userId="S::19075685@student.hhs.nl::fd886f44-524e-4f10-b95e-1478305e528a" providerId="AD" clId="Web-{A909B086-1E68-0D5A-0A17-D80DF75274DB}" dt="2019-11-06T09:11:20.953" v="9" actId="1076"/>
          <ac:picMkLst>
            <pc:docMk/>
            <pc:sldMk cId="1734963324" sldId="270"/>
            <ac:picMk id="4" creationId="{DFE6CC39-8C5B-4D31-A3A1-DE19DAE4AF6B}"/>
          </ac:picMkLst>
        </pc:picChg>
      </pc:sldChg>
      <pc:sldChg chg="modSp">
        <pc:chgData name="Caba Batuecas, E. (19075685)" userId="S::19075685@student.hhs.nl::fd886f44-524e-4f10-b95e-1478305e528a" providerId="AD" clId="Web-{A909B086-1E68-0D5A-0A17-D80DF75274DB}" dt="2019-11-06T12:33:37.334" v="23" actId="1076"/>
        <pc:sldMkLst>
          <pc:docMk/>
          <pc:sldMk cId="124705260" sldId="271"/>
        </pc:sldMkLst>
        <pc:picChg chg="mod">
          <ac:chgData name="Caba Batuecas, E. (19075685)" userId="S::19075685@student.hhs.nl::fd886f44-524e-4f10-b95e-1478305e528a" providerId="AD" clId="Web-{A909B086-1E68-0D5A-0A17-D80DF75274DB}" dt="2019-11-06T12:33:33.303" v="22" actId="1076"/>
          <ac:picMkLst>
            <pc:docMk/>
            <pc:sldMk cId="124705260" sldId="271"/>
            <ac:picMk id="4" creationId="{77ECB8DA-293A-48BB-9DB8-C78CA14E538F}"/>
          </ac:picMkLst>
        </pc:picChg>
        <pc:picChg chg="mod">
          <ac:chgData name="Caba Batuecas, E. (19075685)" userId="S::19075685@student.hhs.nl::fd886f44-524e-4f10-b95e-1478305e528a" providerId="AD" clId="Web-{A909B086-1E68-0D5A-0A17-D80DF75274DB}" dt="2019-11-06T12:33:37.334" v="23" actId="1076"/>
          <ac:picMkLst>
            <pc:docMk/>
            <pc:sldMk cId="124705260" sldId="271"/>
            <ac:picMk id="6" creationId="{0FE0EA0C-EF3C-4318-9263-57EA15CBF006}"/>
          </ac:picMkLst>
        </pc:picChg>
      </pc:sldChg>
      <pc:sldChg chg="new del">
        <pc:chgData name="Caba Batuecas, E. (19075685)" userId="S::19075685@student.hhs.nl::fd886f44-524e-4f10-b95e-1478305e528a" providerId="AD" clId="Web-{A909B086-1E68-0D5A-0A17-D80DF75274DB}" dt="2019-11-06T10:37:18.821" v="11"/>
        <pc:sldMkLst>
          <pc:docMk/>
          <pc:sldMk cId="973624207" sldId="279"/>
        </pc:sldMkLst>
      </pc:sldChg>
    </pc:docChg>
  </pc:docChgLst>
  <pc:docChgLst>
    <pc:chgData name="Puertas Puchol, S. (19088116)" userId="S::19088116@student.hhs.nl::8ecfc508-494b-424f-aa82-27387a999d46" providerId="AD" clId="Web-{E19033EF-1365-AA4B-8874-A36A841FD587}"/>
    <pc:docChg chg="modSld sldOrd">
      <pc:chgData name="Puertas Puchol, S. (19088116)" userId="S::19088116@student.hhs.nl::8ecfc508-494b-424f-aa82-27387a999d46" providerId="AD" clId="Web-{E19033EF-1365-AA4B-8874-A36A841FD587}" dt="2019-11-08T12:51:19.505" v="23"/>
      <pc:docMkLst>
        <pc:docMk/>
      </pc:docMkLst>
      <pc:sldChg chg="modSp">
        <pc:chgData name="Puertas Puchol, S. (19088116)" userId="S::19088116@student.hhs.nl::8ecfc508-494b-424f-aa82-27387a999d46" providerId="AD" clId="Web-{E19033EF-1365-AA4B-8874-A36A841FD587}" dt="2019-11-08T12:51:14.896" v="20" actId="20577"/>
        <pc:sldMkLst>
          <pc:docMk/>
          <pc:sldMk cId="1069561117" sldId="272"/>
        </pc:sldMkLst>
        <pc:spChg chg="mod">
          <ac:chgData name="Puertas Puchol, S. (19088116)" userId="S::19088116@student.hhs.nl::8ecfc508-494b-424f-aa82-27387a999d46" providerId="AD" clId="Web-{E19033EF-1365-AA4B-8874-A36A841FD587}" dt="2019-11-08T12:51:14.896" v="20" actId="20577"/>
          <ac:spMkLst>
            <pc:docMk/>
            <pc:sldMk cId="1069561117" sldId="272"/>
            <ac:spMk id="2" creationId="{BD1A69EA-D946-41FC-889D-15A23BAE4EFC}"/>
          </ac:spMkLst>
        </pc:spChg>
      </pc:sldChg>
      <pc:sldChg chg="ord">
        <pc:chgData name="Puertas Puchol, S. (19088116)" userId="S::19088116@student.hhs.nl::8ecfc508-494b-424f-aa82-27387a999d46" providerId="AD" clId="Web-{E19033EF-1365-AA4B-8874-A36A841FD587}" dt="2019-11-08T12:51:19.505" v="23"/>
        <pc:sldMkLst>
          <pc:docMk/>
          <pc:sldMk cId="2262142697" sldId="279"/>
        </pc:sldMkLst>
      </pc:sldChg>
    </pc:docChg>
  </pc:docChgLst>
  <pc:docChgLst>
    <pc:chgData name="Kalloe, R.R. (15040224)" userId="S::15040224@student.hhs.nl::c8abf74c-fb30-4033-9933-640682d0e97b" providerId="AD" clId="Web-{77D42A5B-B505-7245-BAE5-EB1577BF4091}"/>
    <pc:docChg chg="addSld modSld sldOrd">
      <pc:chgData name="Kalloe, R.R. (15040224)" userId="S::15040224@student.hhs.nl::c8abf74c-fb30-4033-9933-640682d0e97b" providerId="AD" clId="Web-{77D42A5B-B505-7245-BAE5-EB1577BF4091}" dt="2019-10-29T13:42:24.590" v="1107" actId="1076"/>
      <pc:docMkLst>
        <pc:docMk/>
      </pc:docMkLst>
      <pc:sldChg chg="addSp delSp modSp">
        <pc:chgData name="Kalloe, R.R. (15040224)" userId="S::15040224@student.hhs.nl::c8abf74c-fb30-4033-9933-640682d0e97b" providerId="AD" clId="Web-{77D42A5B-B505-7245-BAE5-EB1577BF4091}" dt="2019-10-29T11:52:41.079" v="1012" actId="20577"/>
        <pc:sldMkLst>
          <pc:docMk/>
          <pc:sldMk cId="3862041818" sldId="257"/>
        </pc:sldMkLst>
        <pc:spChg chg="mod">
          <ac:chgData name="Kalloe, R.R. (15040224)" userId="S::15040224@student.hhs.nl::c8abf74c-fb30-4033-9933-640682d0e97b" providerId="AD" clId="Web-{77D42A5B-B505-7245-BAE5-EB1577BF4091}" dt="2019-10-29T11:52:41.079" v="1012" actId="20577"/>
          <ac:spMkLst>
            <pc:docMk/>
            <pc:sldMk cId="3862041818" sldId="257"/>
            <ac:spMk id="2" creationId="{4A030D19-9500-4D9A-9653-C56AE42292B6}"/>
          </ac:spMkLst>
        </pc:spChg>
        <pc:spChg chg="del">
          <ac:chgData name="Kalloe, R.R. (15040224)" userId="S::15040224@student.hhs.nl::c8abf74c-fb30-4033-9933-640682d0e97b" providerId="AD" clId="Web-{77D42A5B-B505-7245-BAE5-EB1577BF4091}" dt="2019-10-29T11:32:05.542" v="911"/>
          <ac:spMkLst>
            <pc:docMk/>
            <pc:sldMk cId="3862041818" sldId="257"/>
            <ac:spMk id="8" creationId="{35D345CA-CB2C-4AEF-A4B3-3F234FB97BD2}"/>
          </ac:spMkLst>
        </pc:spChg>
        <pc:picChg chg="del mod">
          <ac:chgData name="Kalloe, R.R. (15040224)" userId="S::15040224@student.hhs.nl::c8abf74c-fb30-4033-9933-640682d0e97b" providerId="AD" clId="Web-{77D42A5B-B505-7245-BAE5-EB1577BF4091}" dt="2019-10-29T11:35:49.980" v="914"/>
          <ac:picMkLst>
            <pc:docMk/>
            <pc:sldMk cId="3862041818" sldId="257"/>
            <ac:picMk id="3" creationId="{F1585EE3-9D80-4011-819A-E08C3C0F26C6}"/>
          </ac:picMkLst>
        </pc:picChg>
        <pc:picChg chg="add mod">
          <ac:chgData name="Kalloe, R.R. (15040224)" userId="S::15040224@student.hhs.nl::c8abf74c-fb30-4033-9933-640682d0e97b" providerId="AD" clId="Web-{77D42A5B-B505-7245-BAE5-EB1577BF4091}" dt="2019-10-29T11:40:37.216" v="966" actId="1076"/>
          <ac:picMkLst>
            <pc:docMk/>
            <pc:sldMk cId="3862041818" sldId="257"/>
            <ac:picMk id="4" creationId="{4CC9FB37-AAFB-4B84-AA3F-A353EFF95B7A}"/>
          </ac:picMkLst>
        </pc:picChg>
      </pc:sldChg>
      <pc:sldChg chg="delSp modSp ord delAnim">
        <pc:chgData name="Kalloe, R.R. (15040224)" userId="S::15040224@student.hhs.nl::c8abf74c-fb30-4033-9933-640682d0e97b" providerId="AD" clId="Web-{77D42A5B-B505-7245-BAE5-EB1577BF4091}" dt="2019-10-29T11:13:03.286" v="531" actId="14100"/>
        <pc:sldMkLst>
          <pc:docMk/>
          <pc:sldMk cId="3637118692" sldId="258"/>
        </pc:sldMkLst>
        <pc:picChg chg="del">
          <ac:chgData name="Kalloe, R.R. (15040224)" userId="S::15040224@student.hhs.nl::c8abf74c-fb30-4033-9933-640682d0e97b" providerId="AD" clId="Web-{77D42A5B-B505-7245-BAE5-EB1577BF4091}" dt="2019-10-29T11:11:30.598" v="518"/>
          <ac:picMkLst>
            <pc:docMk/>
            <pc:sldMk cId="3637118692" sldId="258"/>
            <ac:picMk id="1026" creationId="{6EE5CF84-196E-42F7-AB2C-894C9076E66B}"/>
          </ac:picMkLst>
        </pc:picChg>
        <pc:picChg chg="mod">
          <ac:chgData name="Kalloe, R.R. (15040224)" userId="S::15040224@student.hhs.nl::c8abf74c-fb30-4033-9933-640682d0e97b" providerId="AD" clId="Web-{77D42A5B-B505-7245-BAE5-EB1577BF4091}" dt="2019-10-29T11:13:03.286" v="531" actId="14100"/>
          <ac:picMkLst>
            <pc:docMk/>
            <pc:sldMk cId="3637118692" sldId="258"/>
            <ac:picMk id="1028" creationId="{F42A0E55-A1C7-4C69-B5EF-3BF9EFC00911}"/>
          </ac:picMkLst>
        </pc:picChg>
        <pc:picChg chg="del mod">
          <ac:chgData name="Kalloe, R.R. (15040224)" userId="S::15040224@student.hhs.nl::c8abf74c-fb30-4033-9933-640682d0e97b" providerId="AD" clId="Web-{77D42A5B-B505-7245-BAE5-EB1577BF4091}" dt="2019-10-29T11:11:41.723" v="521"/>
          <ac:picMkLst>
            <pc:docMk/>
            <pc:sldMk cId="3637118692" sldId="258"/>
            <ac:picMk id="1030" creationId="{F3BCD055-AEB8-4155-8A10-5F0BF0096AAC}"/>
          </ac:picMkLst>
        </pc:picChg>
      </pc:sldChg>
      <pc:sldChg chg="modSp">
        <pc:chgData name="Kalloe, R.R. (15040224)" userId="S::15040224@student.hhs.nl::c8abf74c-fb30-4033-9933-640682d0e97b" providerId="AD" clId="Web-{77D42A5B-B505-7245-BAE5-EB1577BF4091}" dt="2019-10-29T11:15:02.319" v="597" actId="20577"/>
        <pc:sldMkLst>
          <pc:docMk/>
          <pc:sldMk cId="2049320264" sldId="261"/>
        </pc:sldMkLst>
        <pc:spChg chg="mod">
          <ac:chgData name="Kalloe, R.R. (15040224)" userId="S::15040224@student.hhs.nl::c8abf74c-fb30-4033-9933-640682d0e97b" providerId="AD" clId="Web-{77D42A5B-B505-7245-BAE5-EB1577BF4091}" dt="2019-10-29T11:13:41.817" v="563" actId="20577"/>
          <ac:spMkLst>
            <pc:docMk/>
            <pc:sldMk cId="2049320264" sldId="261"/>
            <ac:spMk id="2" creationId="{CA66D345-732E-4369-A663-59615F700F2D}"/>
          </ac:spMkLst>
        </pc:spChg>
        <pc:spChg chg="mod">
          <ac:chgData name="Kalloe, R.R. (15040224)" userId="S::15040224@student.hhs.nl::c8abf74c-fb30-4033-9933-640682d0e97b" providerId="AD" clId="Web-{77D42A5B-B505-7245-BAE5-EB1577BF4091}" dt="2019-10-29T11:15:02.319" v="597" actId="20577"/>
          <ac:spMkLst>
            <pc:docMk/>
            <pc:sldMk cId="2049320264" sldId="261"/>
            <ac:spMk id="3" creationId="{A3CE0B04-DBDE-4EE5-84F0-D7BF1C1EAED1}"/>
          </ac:spMkLst>
        </pc:spChg>
      </pc:sldChg>
      <pc:sldChg chg="modSp ord">
        <pc:chgData name="Kalloe, R.R. (15040224)" userId="S::15040224@student.hhs.nl::c8abf74c-fb30-4033-9933-640682d0e97b" providerId="AD" clId="Web-{77D42A5B-B505-7245-BAE5-EB1577BF4091}" dt="2019-10-29T12:24:26.284" v="1089" actId="20577"/>
        <pc:sldMkLst>
          <pc:docMk/>
          <pc:sldMk cId="1531436630" sldId="262"/>
        </pc:sldMkLst>
        <pc:spChg chg="mod">
          <ac:chgData name="Kalloe, R.R. (15040224)" userId="S::15040224@student.hhs.nl::c8abf74c-fb30-4033-9933-640682d0e97b" providerId="AD" clId="Web-{77D42A5B-B505-7245-BAE5-EB1577BF4091}" dt="2019-10-29T11:12:45.958" v="527" actId="1076"/>
          <ac:spMkLst>
            <pc:docMk/>
            <pc:sldMk cId="1531436630" sldId="262"/>
            <ac:spMk id="2" creationId="{4A030D19-9500-4D9A-9653-C56AE42292B6}"/>
          </ac:spMkLst>
        </pc:spChg>
        <pc:spChg chg="mod">
          <ac:chgData name="Kalloe, R.R. (15040224)" userId="S::15040224@student.hhs.nl::c8abf74c-fb30-4033-9933-640682d0e97b" providerId="AD" clId="Web-{77D42A5B-B505-7245-BAE5-EB1577BF4091}" dt="2019-10-29T12:24:26.284" v="1089" actId="20577"/>
          <ac:spMkLst>
            <pc:docMk/>
            <pc:sldMk cId="1531436630" sldId="262"/>
            <ac:spMk id="4" creationId="{9743447B-05B1-42BC-9C0D-D36CEEEA215C}"/>
          </ac:spMkLst>
        </pc:spChg>
      </pc:sldChg>
      <pc:sldChg chg="modSp">
        <pc:chgData name="Kalloe, R.R. (15040224)" userId="S::15040224@student.hhs.nl::c8abf74c-fb30-4033-9933-640682d0e97b" providerId="AD" clId="Web-{77D42A5B-B505-7245-BAE5-EB1577BF4091}" dt="2019-10-29T10:46:45.188" v="421" actId="1076"/>
        <pc:sldMkLst>
          <pc:docMk/>
          <pc:sldMk cId="1752422008" sldId="263"/>
        </pc:sldMkLst>
        <pc:spChg chg="mod">
          <ac:chgData name="Kalloe, R.R. (15040224)" userId="S::15040224@student.hhs.nl::c8abf74c-fb30-4033-9933-640682d0e97b" providerId="AD" clId="Web-{77D42A5B-B505-7245-BAE5-EB1577BF4091}" dt="2019-10-29T10:22:47.343" v="8" actId="20577"/>
          <ac:spMkLst>
            <pc:docMk/>
            <pc:sldMk cId="1752422008" sldId="263"/>
            <ac:spMk id="2" creationId="{CA66D345-732E-4369-A663-59615F700F2D}"/>
          </ac:spMkLst>
        </pc:spChg>
        <pc:spChg chg="mod">
          <ac:chgData name="Kalloe, R.R. (15040224)" userId="S::15040224@student.hhs.nl::c8abf74c-fb30-4033-9933-640682d0e97b" providerId="AD" clId="Web-{77D42A5B-B505-7245-BAE5-EB1577BF4091}" dt="2019-10-29T10:46:45.188" v="421" actId="1076"/>
          <ac:spMkLst>
            <pc:docMk/>
            <pc:sldMk cId="1752422008" sldId="263"/>
            <ac:spMk id="3" creationId="{A3CE0B04-DBDE-4EE5-84F0-D7BF1C1EAED1}"/>
          </ac:spMkLst>
        </pc:spChg>
      </pc:sldChg>
      <pc:sldChg chg="addSp delSp modSp add replId">
        <pc:chgData name="Kalloe, R.R. (15040224)" userId="S::15040224@student.hhs.nl::c8abf74c-fb30-4033-9933-640682d0e97b" providerId="AD" clId="Web-{77D42A5B-B505-7245-BAE5-EB1577BF4091}" dt="2019-10-29T10:50:21.190" v="481" actId="14100"/>
        <pc:sldMkLst>
          <pc:docMk/>
          <pc:sldMk cId="807133656" sldId="264"/>
        </pc:sldMkLst>
        <pc:spChg chg="mod">
          <ac:chgData name="Kalloe, R.R. (15040224)" userId="S::15040224@student.hhs.nl::c8abf74c-fb30-4033-9933-640682d0e97b" providerId="AD" clId="Web-{77D42A5B-B505-7245-BAE5-EB1577BF4091}" dt="2019-10-29T10:47:45.313" v="474" actId="20577"/>
          <ac:spMkLst>
            <pc:docMk/>
            <pc:sldMk cId="807133656" sldId="264"/>
            <ac:spMk id="2" creationId="{CA66D345-732E-4369-A663-59615F700F2D}"/>
          </ac:spMkLst>
        </pc:spChg>
        <pc:spChg chg="del">
          <ac:chgData name="Kalloe, R.R. (15040224)" userId="S::15040224@student.hhs.nl::c8abf74c-fb30-4033-9933-640682d0e97b" providerId="AD" clId="Web-{77D42A5B-B505-7245-BAE5-EB1577BF4091}" dt="2019-10-29T10:49:32.065" v="477"/>
          <ac:spMkLst>
            <pc:docMk/>
            <pc:sldMk cId="807133656" sldId="264"/>
            <ac:spMk id="3" creationId="{A3CE0B04-DBDE-4EE5-84F0-D7BF1C1EAED1}"/>
          </ac:spMkLst>
        </pc:spChg>
        <pc:spChg chg="add del mod">
          <ac:chgData name="Kalloe, R.R. (15040224)" userId="S::15040224@student.hhs.nl::c8abf74c-fb30-4033-9933-640682d0e97b" providerId="AD" clId="Web-{77D42A5B-B505-7245-BAE5-EB1577BF4091}" dt="2019-10-29T10:49:34.127" v="478"/>
          <ac:spMkLst>
            <pc:docMk/>
            <pc:sldMk cId="807133656" sldId="264"/>
            <ac:spMk id="5" creationId="{FCA7B4F2-AB78-4F6D-8568-60AE7D21AC4A}"/>
          </ac:spMkLst>
        </pc:spChg>
        <pc:picChg chg="add mod ord">
          <ac:chgData name="Kalloe, R.R. (15040224)" userId="S::15040224@student.hhs.nl::c8abf74c-fb30-4033-9933-640682d0e97b" providerId="AD" clId="Web-{77D42A5B-B505-7245-BAE5-EB1577BF4091}" dt="2019-10-29T10:50:21.190" v="481" actId="14100"/>
          <ac:picMkLst>
            <pc:docMk/>
            <pc:sldMk cId="807133656" sldId="264"/>
            <ac:picMk id="6" creationId="{AB80F31B-3362-445C-A36B-BF75A95E945C}"/>
          </ac:picMkLst>
        </pc:picChg>
      </pc:sldChg>
      <pc:sldChg chg="addSp modSp add replId">
        <pc:chgData name="Kalloe, R.R. (15040224)" userId="S::15040224@student.hhs.nl::c8abf74c-fb30-4033-9933-640682d0e97b" providerId="AD" clId="Web-{77D42A5B-B505-7245-BAE5-EB1577BF4091}" dt="2019-10-29T11:11:58.270" v="525" actId="14100"/>
        <pc:sldMkLst>
          <pc:docMk/>
          <pc:sldMk cId="4187640324" sldId="265"/>
        </pc:sldMkLst>
        <pc:picChg chg="add mod">
          <ac:chgData name="Kalloe, R.R. (15040224)" userId="S::15040224@student.hhs.nl::c8abf74c-fb30-4033-9933-640682d0e97b" providerId="AD" clId="Web-{77D42A5B-B505-7245-BAE5-EB1577BF4091}" dt="2019-10-29T11:11:58.270" v="525" actId="14100"/>
          <ac:picMkLst>
            <pc:docMk/>
            <pc:sldMk cId="4187640324" sldId="265"/>
            <ac:picMk id="3" creationId="{74FF925B-A19E-426C-B994-54D863E82AB5}"/>
          </ac:picMkLst>
        </pc:picChg>
      </pc:sldChg>
      <pc:sldChg chg="modSp add replId">
        <pc:chgData name="Kalloe, R.R. (15040224)" userId="S::15040224@student.hhs.nl::c8abf74c-fb30-4033-9933-640682d0e97b" providerId="AD" clId="Web-{77D42A5B-B505-7245-BAE5-EB1577BF4091}" dt="2019-10-29T11:31:52.604" v="897" actId="20577"/>
        <pc:sldMkLst>
          <pc:docMk/>
          <pc:sldMk cId="1027998597" sldId="267"/>
        </pc:sldMkLst>
        <pc:spChg chg="mod">
          <ac:chgData name="Kalloe, R.R. (15040224)" userId="S::15040224@student.hhs.nl::c8abf74c-fb30-4033-9933-640682d0e97b" providerId="AD" clId="Web-{77D42A5B-B505-7245-BAE5-EB1577BF4091}" dt="2019-10-29T11:16:45.350" v="605" actId="20577"/>
          <ac:spMkLst>
            <pc:docMk/>
            <pc:sldMk cId="1027998597" sldId="267"/>
            <ac:spMk id="2" creationId="{CA66D345-732E-4369-A663-59615F700F2D}"/>
          </ac:spMkLst>
        </pc:spChg>
        <pc:spChg chg="mod">
          <ac:chgData name="Kalloe, R.R. (15040224)" userId="S::15040224@student.hhs.nl::c8abf74c-fb30-4033-9933-640682d0e97b" providerId="AD" clId="Web-{77D42A5B-B505-7245-BAE5-EB1577BF4091}" dt="2019-10-29T11:31:52.604" v="897" actId="20577"/>
          <ac:spMkLst>
            <pc:docMk/>
            <pc:sldMk cId="1027998597" sldId="267"/>
            <ac:spMk id="3" creationId="{A3CE0B04-DBDE-4EE5-84F0-D7BF1C1EAED1}"/>
          </ac:spMkLst>
        </pc:spChg>
      </pc:sldChg>
      <pc:sldChg chg="modSp">
        <pc:chgData name="Kalloe, R.R. (15040224)" userId="S::15040224@student.hhs.nl::c8abf74c-fb30-4033-9933-640682d0e97b" providerId="AD" clId="Web-{77D42A5B-B505-7245-BAE5-EB1577BF4091}" dt="2019-10-29T11:52:58.783" v="1059" actId="1076"/>
        <pc:sldMkLst>
          <pc:docMk/>
          <pc:sldMk cId="866963849" sldId="268"/>
        </pc:sldMkLst>
        <pc:spChg chg="mod">
          <ac:chgData name="Kalloe, R.R. (15040224)" userId="S::15040224@student.hhs.nl::c8abf74c-fb30-4033-9933-640682d0e97b" providerId="AD" clId="Web-{77D42A5B-B505-7245-BAE5-EB1577BF4091}" dt="2019-10-29T11:52:58.783" v="1059" actId="1076"/>
          <ac:spMkLst>
            <pc:docMk/>
            <pc:sldMk cId="866963849" sldId="268"/>
            <ac:spMk id="2" creationId="{4A030D19-9500-4D9A-9653-C56AE42292B6}"/>
          </ac:spMkLst>
        </pc:spChg>
        <pc:picChg chg="mod">
          <ac:chgData name="Kalloe, R.R. (15040224)" userId="S::15040224@student.hhs.nl::c8abf74c-fb30-4033-9933-640682d0e97b" providerId="AD" clId="Web-{77D42A5B-B505-7245-BAE5-EB1577BF4091}" dt="2019-10-29T11:41:10.388" v="970" actId="1076"/>
          <ac:picMkLst>
            <pc:docMk/>
            <pc:sldMk cId="866963849" sldId="268"/>
            <ac:picMk id="7" creationId="{50928860-A7A4-4C3E-8A3F-11A67FBB5FAE}"/>
          </ac:picMkLst>
        </pc:picChg>
      </pc:sldChg>
      <pc:sldChg chg="addSp delSp modSp add replId">
        <pc:chgData name="Kalloe, R.R. (15040224)" userId="S::15040224@student.hhs.nl::c8abf74c-fb30-4033-9933-640682d0e97b" providerId="AD" clId="Web-{77D42A5B-B505-7245-BAE5-EB1577BF4091}" dt="2019-10-29T11:52:32.079" v="987" actId="20577"/>
        <pc:sldMkLst>
          <pc:docMk/>
          <pc:sldMk cId="1734963324" sldId="270"/>
        </pc:sldMkLst>
        <pc:spChg chg="mod">
          <ac:chgData name="Kalloe, R.R. (15040224)" userId="S::15040224@student.hhs.nl::c8abf74c-fb30-4033-9933-640682d0e97b" providerId="AD" clId="Web-{77D42A5B-B505-7245-BAE5-EB1577BF4091}" dt="2019-10-29T11:52:32.079" v="987" actId="20577"/>
          <ac:spMkLst>
            <pc:docMk/>
            <pc:sldMk cId="1734963324" sldId="270"/>
            <ac:spMk id="2" creationId="{4A030D19-9500-4D9A-9653-C56AE42292B6}"/>
          </ac:spMkLst>
        </pc:spChg>
        <pc:picChg chg="add del mod">
          <ac:chgData name="Kalloe, R.R. (15040224)" userId="S::15040224@student.hhs.nl::c8abf74c-fb30-4033-9933-640682d0e97b" providerId="AD" clId="Web-{77D42A5B-B505-7245-BAE5-EB1577BF4091}" dt="2019-10-29T11:39:29.966" v="947"/>
          <ac:picMkLst>
            <pc:docMk/>
            <pc:sldMk cId="1734963324" sldId="270"/>
            <ac:picMk id="3" creationId="{74D5D31C-AA38-4DCA-8E73-0DF5E911DC22}"/>
          </ac:picMkLst>
        </pc:picChg>
        <pc:picChg chg="del">
          <ac:chgData name="Kalloe, R.R. (15040224)" userId="S::15040224@student.hhs.nl::c8abf74c-fb30-4033-9933-640682d0e97b" providerId="AD" clId="Web-{77D42A5B-B505-7245-BAE5-EB1577BF4091}" dt="2019-10-29T11:38:58.091" v="944"/>
          <ac:picMkLst>
            <pc:docMk/>
            <pc:sldMk cId="1734963324" sldId="270"/>
            <ac:picMk id="4" creationId="{4CC9FB37-AAFB-4B84-AA3F-A353EFF95B7A}"/>
          </ac:picMkLst>
        </pc:picChg>
        <pc:picChg chg="add mod">
          <ac:chgData name="Kalloe, R.R. (15040224)" userId="S::15040224@student.hhs.nl::c8abf74c-fb30-4033-9933-640682d0e97b" providerId="AD" clId="Web-{77D42A5B-B505-7245-BAE5-EB1577BF4091}" dt="2019-10-29T11:40:11.169" v="961" actId="1076"/>
          <ac:picMkLst>
            <pc:docMk/>
            <pc:sldMk cId="1734963324" sldId="270"/>
            <ac:picMk id="6" creationId="{C6A3E4F4-EE80-4185-8E5B-C6214E331D1D}"/>
          </ac:picMkLst>
        </pc:picChg>
      </pc:sldChg>
      <pc:sldChg chg="addSp delSp modSp add ord replId">
        <pc:chgData name="Kalloe, R.R. (15040224)" userId="S::15040224@student.hhs.nl::c8abf74c-fb30-4033-9933-640682d0e97b" providerId="AD" clId="Web-{77D42A5B-B505-7245-BAE5-EB1577BF4091}" dt="2019-10-29T13:42:24.590" v="1107" actId="1076"/>
        <pc:sldMkLst>
          <pc:docMk/>
          <pc:sldMk cId="4097427949" sldId="276"/>
        </pc:sldMkLst>
        <pc:spChg chg="mod">
          <ac:chgData name="Kalloe, R.R. (15040224)" userId="S::15040224@student.hhs.nl::c8abf74c-fb30-4033-9933-640682d0e97b" providerId="AD" clId="Web-{77D42A5B-B505-7245-BAE5-EB1577BF4091}" dt="2019-10-29T13:41:06.308" v="1093" actId="20577"/>
          <ac:spMkLst>
            <pc:docMk/>
            <pc:sldMk cId="4097427949" sldId="276"/>
            <ac:spMk id="2" creationId="{4A030D19-9500-4D9A-9653-C56AE42292B6}"/>
          </ac:spMkLst>
        </pc:spChg>
        <pc:spChg chg="del">
          <ac:chgData name="Kalloe, R.R. (15040224)" userId="S::15040224@student.hhs.nl::c8abf74c-fb30-4033-9933-640682d0e97b" providerId="AD" clId="Web-{77D42A5B-B505-7245-BAE5-EB1577BF4091}" dt="2019-10-29T13:41:09.121" v="1096"/>
          <ac:spMkLst>
            <pc:docMk/>
            <pc:sldMk cId="4097427949" sldId="276"/>
            <ac:spMk id="4" creationId="{9743447B-05B1-42BC-9C0D-D36CEEEA215C}"/>
          </ac:spMkLst>
        </pc:spChg>
        <pc:spChg chg="add del mod">
          <ac:chgData name="Kalloe, R.R. (15040224)" userId="S::15040224@student.hhs.nl::c8abf74c-fb30-4033-9933-640682d0e97b" providerId="AD" clId="Web-{77D42A5B-B505-7245-BAE5-EB1577BF4091}" dt="2019-10-29T13:41:12.980" v="1097"/>
          <ac:spMkLst>
            <pc:docMk/>
            <pc:sldMk cId="4097427949" sldId="276"/>
            <ac:spMk id="5" creationId="{B81F9F6B-3E23-4589-96BE-8567E76E0925}"/>
          </ac:spMkLst>
        </pc:spChg>
        <pc:spChg chg="add del mod">
          <ac:chgData name="Kalloe, R.R. (15040224)" userId="S::15040224@student.hhs.nl::c8abf74c-fb30-4033-9933-640682d0e97b" providerId="AD" clId="Web-{77D42A5B-B505-7245-BAE5-EB1577BF4091}" dt="2019-10-29T13:42:19.074" v="1106"/>
          <ac:spMkLst>
            <pc:docMk/>
            <pc:sldMk cId="4097427949" sldId="276"/>
            <ac:spMk id="11" creationId="{5E7FB7E0-D7BA-4FC1-9958-A79C93275966}"/>
          </ac:spMkLst>
        </pc:spChg>
        <pc:picChg chg="add del mod ord">
          <ac:chgData name="Kalloe, R.R. (15040224)" userId="S::15040224@student.hhs.nl::c8abf74c-fb30-4033-9933-640682d0e97b" providerId="AD" clId="Web-{77D42A5B-B505-7245-BAE5-EB1577BF4091}" dt="2019-10-29T13:42:02.668" v="1102"/>
          <ac:picMkLst>
            <pc:docMk/>
            <pc:sldMk cId="4097427949" sldId="276"/>
            <ac:picMk id="6" creationId="{A9B80CB0-7F00-4CD3-A071-83D7598280A7}"/>
          </ac:picMkLst>
        </pc:picChg>
        <pc:picChg chg="add mod">
          <ac:chgData name="Kalloe, R.R. (15040224)" userId="S::15040224@student.hhs.nl::c8abf74c-fb30-4033-9933-640682d0e97b" providerId="AD" clId="Web-{77D42A5B-B505-7245-BAE5-EB1577BF4091}" dt="2019-10-29T13:42:24.590" v="1107" actId="1076"/>
          <ac:picMkLst>
            <pc:docMk/>
            <pc:sldMk cId="4097427949" sldId="276"/>
            <ac:picMk id="8" creationId="{58DE5AA5-9ECC-49B5-AC38-7E73BB3F80DE}"/>
          </ac:picMkLst>
        </pc:picChg>
      </pc:sldChg>
    </pc:docChg>
  </pc:docChgLst>
  <pc:docChgLst>
    <pc:chgData name="Caba Batuecas, E. (19075685)" userId="S::19075685@student.hhs.nl::fd886f44-524e-4f10-b95e-1478305e528a" providerId="AD" clId="Web-{CDE84F1A-39EC-2CC4-F473-C718D8B7C9BB}"/>
    <pc:docChg chg="modSld">
      <pc:chgData name="Caba Batuecas, E. (19075685)" userId="S::19075685@student.hhs.nl::fd886f44-524e-4f10-b95e-1478305e528a" providerId="AD" clId="Web-{CDE84F1A-39EC-2CC4-F473-C718D8B7C9BB}" dt="2019-11-06T13:47:08.354" v="13" actId="20577"/>
      <pc:docMkLst>
        <pc:docMk/>
      </pc:docMkLst>
      <pc:sldChg chg="modSp">
        <pc:chgData name="Caba Batuecas, E. (19075685)" userId="S::19075685@student.hhs.nl::fd886f44-524e-4f10-b95e-1478305e528a" providerId="AD" clId="Web-{CDE84F1A-39EC-2CC4-F473-C718D8B7C9BB}" dt="2019-11-06T13:47:08.354" v="12" actId="20577"/>
        <pc:sldMkLst>
          <pc:docMk/>
          <pc:sldMk cId="1752422008" sldId="263"/>
        </pc:sldMkLst>
        <pc:spChg chg="mod">
          <ac:chgData name="Caba Batuecas, E. (19075685)" userId="S::19075685@student.hhs.nl::fd886f44-524e-4f10-b95e-1478305e528a" providerId="AD" clId="Web-{CDE84F1A-39EC-2CC4-F473-C718D8B7C9BB}" dt="2019-11-06T13:47:08.354" v="12" actId="20577"/>
          <ac:spMkLst>
            <pc:docMk/>
            <pc:sldMk cId="1752422008" sldId="263"/>
            <ac:spMk id="3" creationId="{A3CE0B04-DBDE-4EE5-84F0-D7BF1C1EAED1}"/>
          </ac:spMkLst>
        </pc:spChg>
      </pc:sldChg>
    </pc:docChg>
  </pc:docChgLst>
  <pc:docChgLst>
    <pc:chgData name="Puertas Puchol, S. (19088116)" userId="S::19088116@student.hhs.nl::8ecfc508-494b-424f-aa82-27387a999d46" providerId="AD" clId="Web-{B56EC70F-6D54-5B83-9ED9-C5097C3C0C8A}"/>
    <pc:docChg chg="delSld modSld">
      <pc:chgData name="Puertas Puchol, S. (19088116)" userId="S::19088116@student.hhs.nl::8ecfc508-494b-424f-aa82-27387a999d46" providerId="AD" clId="Web-{B56EC70F-6D54-5B83-9ED9-C5097C3C0C8A}" dt="2019-11-06T13:49:16.184" v="37" actId="20577"/>
      <pc:docMkLst>
        <pc:docMk/>
      </pc:docMkLst>
      <pc:sldChg chg="modSp">
        <pc:chgData name="Puertas Puchol, S. (19088116)" userId="S::19088116@student.hhs.nl::8ecfc508-494b-424f-aa82-27387a999d46" providerId="AD" clId="Web-{B56EC70F-6D54-5B83-9ED9-C5097C3C0C8A}" dt="2019-11-06T13:49:16.168" v="36" actId="20577"/>
        <pc:sldMkLst>
          <pc:docMk/>
          <pc:sldMk cId="948834842" sldId="273"/>
        </pc:sldMkLst>
        <pc:spChg chg="mod">
          <ac:chgData name="Puertas Puchol, S. (19088116)" userId="S::19088116@student.hhs.nl::8ecfc508-494b-424f-aa82-27387a999d46" providerId="AD" clId="Web-{B56EC70F-6D54-5B83-9ED9-C5097C3C0C8A}" dt="2019-11-06T13:49:16.168" v="36" actId="20577"/>
          <ac:spMkLst>
            <pc:docMk/>
            <pc:sldMk cId="948834842" sldId="273"/>
            <ac:spMk id="3" creationId="{07BD8E94-0662-4A99-8F1C-97D5D7FB77B0}"/>
          </ac:spMkLst>
        </pc:spChg>
      </pc:sldChg>
      <pc:sldChg chg="del">
        <pc:chgData name="Puertas Puchol, S. (19088116)" userId="S::19088116@student.hhs.nl::8ecfc508-494b-424f-aa82-27387a999d46" providerId="AD" clId="Web-{B56EC70F-6D54-5B83-9ED9-C5097C3C0C8A}" dt="2019-11-06T13:47:11.950" v="0"/>
        <pc:sldMkLst>
          <pc:docMk/>
          <pc:sldMk cId="785671815" sldId="278"/>
        </pc:sldMkLst>
      </pc:sldChg>
    </pc:docChg>
  </pc:docChgLst>
  <pc:docChgLst>
    <pc:chgData name="Kalloe, R.R. (15040224)" userId="S::15040224@student.hhs.nl::c8abf74c-fb30-4033-9933-640682d0e97b" providerId="AD" clId="Web-{6DA00655-5DD9-4412-970F-4BE83AB32AD1}"/>
    <pc:docChg chg="addSld modSld">
      <pc:chgData name="Kalloe, R.R. (15040224)" userId="S::15040224@student.hhs.nl::c8abf74c-fb30-4033-9933-640682d0e97b" providerId="AD" clId="Web-{6DA00655-5DD9-4412-970F-4BE83AB32AD1}" dt="2019-10-30T10:19:54.918" v="619" actId="20577"/>
      <pc:docMkLst>
        <pc:docMk/>
      </pc:docMkLst>
      <pc:sldChg chg="modSp">
        <pc:chgData name="Kalloe, R.R. (15040224)" userId="S::15040224@student.hhs.nl::c8abf74c-fb30-4033-9933-640682d0e97b" providerId="AD" clId="Web-{6DA00655-5DD9-4412-970F-4BE83AB32AD1}" dt="2019-10-30T10:12:09.197" v="101" actId="20577"/>
        <pc:sldMkLst>
          <pc:docMk/>
          <pc:sldMk cId="1027998597" sldId="267"/>
        </pc:sldMkLst>
        <pc:spChg chg="mod">
          <ac:chgData name="Kalloe, R.R. (15040224)" userId="S::15040224@student.hhs.nl::c8abf74c-fb30-4033-9933-640682d0e97b" providerId="AD" clId="Web-{6DA00655-5DD9-4412-970F-4BE83AB32AD1}" dt="2019-10-30T10:12:09.197" v="101" actId="20577"/>
          <ac:spMkLst>
            <pc:docMk/>
            <pc:sldMk cId="1027998597" sldId="267"/>
            <ac:spMk id="3" creationId="{A3CE0B04-DBDE-4EE5-84F0-D7BF1C1EAED1}"/>
          </ac:spMkLst>
        </pc:spChg>
      </pc:sldChg>
      <pc:sldChg chg="modSp">
        <pc:chgData name="Kalloe, R.R. (15040224)" userId="S::15040224@student.hhs.nl::c8abf74c-fb30-4033-9933-640682d0e97b" providerId="AD" clId="Web-{6DA00655-5DD9-4412-970F-4BE83AB32AD1}" dt="2019-10-30T09:37:38.422" v="1" actId="1076"/>
        <pc:sldMkLst>
          <pc:docMk/>
          <pc:sldMk cId="1734963324" sldId="270"/>
        </pc:sldMkLst>
        <pc:picChg chg="mod">
          <ac:chgData name="Kalloe, R.R. (15040224)" userId="S::15040224@student.hhs.nl::c8abf74c-fb30-4033-9933-640682d0e97b" providerId="AD" clId="Web-{6DA00655-5DD9-4412-970F-4BE83AB32AD1}" dt="2019-10-30T09:37:38.422" v="1" actId="1076"/>
          <ac:picMkLst>
            <pc:docMk/>
            <pc:sldMk cId="1734963324" sldId="270"/>
            <ac:picMk id="6" creationId="{C6A3E4F4-EE80-4185-8E5B-C6214E331D1D}"/>
          </ac:picMkLst>
        </pc:picChg>
      </pc:sldChg>
      <pc:sldChg chg="modSp add replId">
        <pc:chgData name="Kalloe, R.R. (15040224)" userId="S::15040224@student.hhs.nl::c8abf74c-fb30-4033-9933-640682d0e97b" providerId="AD" clId="Web-{6DA00655-5DD9-4412-970F-4BE83AB32AD1}" dt="2019-10-30T10:19:54.277" v="617" actId="20577"/>
        <pc:sldMkLst>
          <pc:docMk/>
          <pc:sldMk cId="3153818242" sldId="277"/>
        </pc:sldMkLst>
        <pc:spChg chg="mod">
          <ac:chgData name="Kalloe, R.R. (15040224)" userId="S::15040224@student.hhs.nl::c8abf74c-fb30-4033-9933-640682d0e97b" providerId="AD" clId="Web-{6DA00655-5DD9-4412-970F-4BE83AB32AD1}" dt="2019-10-30T10:12:03.197" v="94" actId="20577"/>
          <ac:spMkLst>
            <pc:docMk/>
            <pc:sldMk cId="3153818242" sldId="277"/>
            <ac:spMk id="2" creationId="{CA66D345-732E-4369-A663-59615F700F2D}"/>
          </ac:spMkLst>
        </pc:spChg>
        <pc:spChg chg="mod">
          <ac:chgData name="Kalloe, R.R. (15040224)" userId="S::15040224@student.hhs.nl::c8abf74c-fb30-4033-9933-640682d0e97b" providerId="AD" clId="Web-{6DA00655-5DD9-4412-970F-4BE83AB32AD1}" dt="2019-10-30T10:19:54.277" v="617" actId="20577"/>
          <ac:spMkLst>
            <pc:docMk/>
            <pc:sldMk cId="3153818242" sldId="277"/>
            <ac:spMk id="3" creationId="{A3CE0B04-DBDE-4EE5-84F0-D7BF1C1EAED1}"/>
          </ac:spMkLst>
        </pc:spChg>
      </pc:sldChg>
    </pc:docChg>
  </pc:docChgLst>
  <pc:docChgLst>
    <pc:chgData name="Kalloe, R.R. (15040224)" userId="S::15040224@student.hhs.nl::c8abf74c-fb30-4033-9933-640682d0e97b" providerId="AD" clId="Web-{C3AFAA08-E083-9071-098E-9FF8156B6E4B}"/>
    <pc:docChg chg="modSld sldOrd">
      <pc:chgData name="Kalloe, R.R. (15040224)" userId="S::15040224@student.hhs.nl::c8abf74c-fb30-4033-9933-640682d0e97b" providerId="AD" clId="Web-{C3AFAA08-E083-9071-098E-9FF8156B6E4B}" dt="2019-10-31T21:54:47.656" v="58"/>
      <pc:docMkLst>
        <pc:docMk/>
      </pc:docMkLst>
      <pc:sldChg chg="ord">
        <pc:chgData name="Kalloe, R.R. (15040224)" userId="S::15040224@student.hhs.nl::c8abf74c-fb30-4033-9933-640682d0e97b" providerId="AD" clId="Web-{C3AFAA08-E083-9071-098E-9FF8156B6E4B}" dt="2019-10-31T21:54:47.656" v="58"/>
        <pc:sldMkLst>
          <pc:docMk/>
          <pc:sldMk cId="3637118692" sldId="258"/>
        </pc:sldMkLst>
      </pc:sldChg>
      <pc:sldChg chg="modSp">
        <pc:chgData name="Kalloe, R.R. (15040224)" userId="S::15040224@student.hhs.nl::c8abf74c-fb30-4033-9933-640682d0e97b" providerId="AD" clId="Web-{C3AFAA08-E083-9071-098E-9FF8156B6E4B}" dt="2019-10-31T21:54:17.546" v="55" actId="20577"/>
        <pc:sldMkLst>
          <pc:docMk/>
          <pc:sldMk cId="1752422008" sldId="263"/>
        </pc:sldMkLst>
        <pc:spChg chg="mod">
          <ac:chgData name="Kalloe, R.R. (15040224)" userId="S::15040224@student.hhs.nl::c8abf74c-fb30-4033-9933-640682d0e97b" providerId="AD" clId="Web-{C3AFAA08-E083-9071-098E-9FF8156B6E4B}" dt="2019-10-31T21:54:17.546" v="55" actId="20577"/>
          <ac:spMkLst>
            <pc:docMk/>
            <pc:sldMk cId="1752422008" sldId="263"/>
            <ac:spMk id="3" creationId="{A3CE0B04-DBDE-4EE5-84F0-D7BF1C1EAED1}"/>
          </ac:spMkLst>
        </pc:spChg>
      </pc:sldChg>
      <pc:sldChg chg="ord">
        <pc:chgData name="Kalloe, R.R. (15040224)" userId="S::15040224@student.hhs.nl::c8abf74c-fb30-4033-9933-640682d0e97b" providerId="AD" clId="Web-{C3AFAA08-E083-9071-098E-9FF8156B6E4B}" dt="2019-10-31T21:54:38.546" v="57"/>
        <pc:sldMkLst>
          <pc:docMk/>
          <pc:sldMk cId="4187640324" sldId="265"/>
        </pc:sldMkLst>
      </pc:sldChg>
    </pc:docChg>
  </pc:docChgLst>
  <pc:docChgLst>
    <pc:chgData name="Puertas Puchol, S. (19088116)" userId="S::19088116@student.hhs.nl::8ecfc508-494b-424f-aa82-27387a999d46" providerId="AD" clId="Web-{1ED363E7-4F17-B679-BB6A-CA5419D5088C}"/>
    <pc:docChg chg="addSld delSld modSld sldOrd">
      <pc:chgData name="Puertas Puchol, S. (19088116)" userId="S::19088116@student.hhs.nl::8ecfc508-494b-424f-aa82-27387a999d46" providerId="AD" clId="Web-{1ED363E7-4F17-B679-BB6A-CA5419D5088C}" dt="2019-11-05T10:43:38.116" v="360" actId="1076"/>
      <pc:docMkLst>
        <pc:docMk/>
      </pc:docMkLst>
      <pc:sldChg chg="modSp">
        <pc:chgData name="Puertas Puchol, S. (19088116)" userId="S::19088116@student.hhs.nl::8ecfc508-494b-424f-aa82-27387a999d46" providerId="AD" clId="Web-{1ED363E7-4F17-B679-BB6A-CA5419D5088C}" dt="2019-11-05T09:13:29.381" v="22" actId="20577"/>
        <pc:sldMkLst>
          <pc:docMk/>
          <pc:sldMk cId="1515970296" sldId="256"/>
        </pc:sldMkLst>
        <pc:spChg chg="mod">
          <ac:chgData name="Puertas Puchol, S. (19088116)" userId="S::19088116@student.hhs.nl::8ecfc508-494b-424f-aa82-27387a999d46" providerId="AD" clId="Web-{1ED363E7-4F17-B679-BB6A-CA5419D5088C}" dt="2019-11-05T09:13:29.381" v="22" actId="20577"/>
          <ac:spMkLst>
            <pc:docMk/>
            <pc:sldMk cId="1515970296" sldId="256"/>
            <ac:spMk id="2" creationId="{79646213-6D50-459F-A5D9-ECECCA45B690}"/>
          </ac:spMkLst>
        </pc:spChg>
      </pc:sldChg>
      <pc:sldChg chg="del">
        <pc:chgData name="Puertas Puchol, S. (19088116)" userId="S::19088116@student.hhs.nl::8ecfc508-494b-424f-aa82-27387a999d46" providerId="AD" clId="Web-{1ED363E7-4F17-B679-BB6A-CA5419D5088C}" dt="2019-11-05T09:41:15.853" v="50"/>
        <pc:sldMkLst>
          <pc:docMk/>
          <pc:sldMk cId="2049320264" sldId="261"/>
        </pc:sldMkLst>
      </pc:sldChg>
      <pc:sldChg chg="modNotes">
        <pc:chgData name="Puertas Puchol, S. (19088116)" userId="S::19088116@student.hhs.nl::8ecfc508-494b-424f-aa82-27387a999d46" providerId="AD" clId="Web-{1ED363E7-4F17-B679-BB6A-CA5419D5088C}" dt="2019-11-05T09:14:19.084" v="33"/>
        <pc:sldMkLst>
          <pc:docMk/>
          <pc:sldMk cId="1752422008" sldId="263"/>
        </pc:sldMkLst>
      </pc:sldChg>
      <pc:sldChg chg="delSp modSp modNotes">
        <pc:chgData name="Puertas Puchol, S. (19088116)" userId="S::19088116@student.hhs.nl::8ecfc508-494b-424f-aa82-27387a999d46" providerId="AD" clId="Web-{1ED363E7-4F17-B679-BB6A-CA5419D5088C}" dt="2019-11-05T10:41:16.179" v="315"/>
        <pc:sldMkLst>
          <pc:docMk/>
          <pc:sldMk cId="3817100390" sldId="266"/>
        </pc:sldMkLst>
        <pc:spChg chg="mod">
          <ac:chgData name="Puertas Puchol, S. (19088116)" userId="S::19088116@student.hhs.nl::8ecfc508-494b-424f-aa82-27387a999d46" providerId="AD" clId="Web-{1ED363E7-4F17-B679-BB6A-CA5419D5088C}" dt="2019-11-05T10:04:36.214" v="111" actId="20577"/>
          <ac:spMkLst>
            <pc:docMk/>
            <pc:sldMk cId="3817100390" sldId="266"/>
            <ac:spMk id="3" creationId="{07BD8E94-0662-4A99-8F1C-97D5D7FB77B0}"/>
          </ac:spMkLst>
        </pc:spChg>
        <pc:picChg chg="del">
          <ac:chgData name="Puertas Puchol, S. (19088116)" userId="S::19088116@student.hhs.nl::8ecfc508-494b-424f-aa82-27387a999d46" providerId="AD" clId="Web-{1ED363E7-4F17-B679-BB6A-CA5419D5088C}" dt="2019-11-05T10:04:43.574" v="114"/>
          <ac:picMkLst>
            <pc:docMk/>
            <pc:sldMk cId="3817100390" sldId="266"/>
            <ac:picMk id="4" creationId="{AE2CD99E-DA83-4F87-BDC3-D37C43F05411}"/>
          </ac:picMkLst>
        </pc:picChg>
        <pc:picChg chg="del">
          <ac:chgData name="Puertas Puchol, S. (19088116)" userId="S::19088116@student.hhs.nl::8ecfc508-494b-424f-aa82-27387a999d46" providerId="AD" clId="Web-{1ED363E7-4F17-B679-BB6A-CA5419D5088C}" dt="2019-11-05T10:04:45.199" v="115"/>
          <ac:picMkLst>
            <pc:docMk/>
            <pc:sldMk cId="3817100390" sldId="266"/>
            <ac:picMk id="6" creationId="{9A0EFB82-B026-4B46-A0AD-87F362888EAB}"/>
          </ac:picMkLst>
        </pc:picChg>
      </pc:sldChg>
      <pc:sldChg chg="modSp">
        <pc:chgData name="Puertas Puchol, S. (19088116)" userId="S::19088116@student.hhs.nl::8ecfc508-494b-424f-aa82-27387a999d46" providerId="AD" clId="Web-{1ED363E7-4F17-B679-BB6A-CA5419D5088C}" dt="2019-11-05T09:44:29.447" v="81" actId="20577"/>
        <pc:sldMkLst>
          <pc:docMk/>
          <pc:sldMk cId="1027998597" sldId="267"/>
        </pc:sldMkLst>
        <pc:spChg chg="mod">
          <ac:chgData name="Puertas Puchol, S. (19088116)" userId="S::19088116@student.hhs.nl::8ecfc508-494b-424f-aa82-27387a999d46" providerId="AD" clId="Web-{1ED363E7-4F17-B679-BB6A-CA5419D5088C}" dt="2019-11-05T09:44:29.447" v="81" actId="20577"/>
          <ac:spMkLst>
            <pc:docMk/>
            <pc:sldMk cId="1027998597" sldId="267"/>
            <ac:spMk id="3" creationId="{A3CE0B04-DBDE-4EE5-84F0-D7BF1C1EAED1}"/>
          </ac:spMkLst>
        </pc:spChg>
      </pc:sldChg>
      <pc:sldChg chg="delSp ord delAnim">
        <pc:chgData name="Puertas Puchol, S. (19088116)" userId="S::19088116@student.hhs.nl::8ecfc508-494b-424f-aa82-27387a999d46" providerId="AD" clId="Web-{1ED363E7-4F17-B679-BB6A-CA5419D5088C}" dt="2019-11-05T09:56:22.816" v="85"/>
        <pc:sldMkLst>
          <pc:docMk/>
          <pc:sldMk cId="866963849" sldId="268"/>
        </pc:sldMkLst>
        <pc:picChg chg="del">
          <ac:chgData name="Puertas Puchol, S. (19088116)" userId="S::19088116@student.hhs.nl::8ecfc508-494b-424f-aa82-27387a999d46" providerId="AD" clId="Web-{1ED363E7-4F17-B679-BB6A-CA5419D5088C}" dt="2019-11-05T09:55:16.763" v="84"/>
          <ac:picMkLst>
            <pc:docMk/>
            <pc:sldMk cId="866963849" sldId="268"/>
            <ac:picMk id="7" creationId="{50928860-A7A4-4C3E-8A3F-11A67FBB5FAE}"/>
          </ac:picMkLst>
        </pc:picChg>
      </pc:sldChg>
      <pc:sldChg chg="addSp delSp modSp modNotes">
        <pc:chgData name="Puertas Puchol, S. (19088116)" userId="S::19088116@student.hhs.nl::8ecfc508-494b-424f-aa82-27387a999d46" providerId="AD" clId="Web-{1ED363E7-4F17-B679-BB6A-CA5419D5088C}" dt="2019-11-05T10:43:38.116" v="360" actId="1076"/>
        <pc:sldMkLst>
          <pc:docMk/>
          <pc:sldMk cId="1069561117" sldId="272"/>
        </pc:sldMkLst>
        <pc:spChg chg="mod">
          <ac:chgData name="Puertas Puchol, S. (19088116)" userId="S::19088116@student.hhs.nl::8ecfc508-494b-424f-aa82-27387a999d46" providerId="AD" clId="Web-{1ED363E7-4F17-B679-BB6A-CA5419D5088C}" dt="2019-11-05T09:41:00.899" v="42" actId="20577"/>
          <ac:spMkLst>
            <pc:docMk/>
            <pc:sldMk cId="1069561117" sldId="272"/>
            <ac:spMk id="2" creationId="{BD1A69EA-D946-41FC-889D-15A23BAE4EFC}"/>
          </ac:spMkLst>
        </pc:spChg>
        <pc:spChg chg="del mod">
          <ac:chgData name="Puertas Puchol, S. (19088116)" userId="S::19088116@student.hhs.nl::8ecfc508-494b-424f-aa82-27387a999d46" providerId="AD" clId="Web-{1ED363E7-4F17-B679-BB6A-CA5419D5088C}" dt="2019-11-05T10:43:18.788" v="354"/>
          <ac:spMkLst>
            <pc:docMk/>
            <pc:sldMk cId="1069561117" sldId="272"/>
            <ac:spMk id="3" creationId="{07BD8E94-0662-4A99-8F1C-97D5D7FB77B0}"/>
          </ac:spMkLst>
        </pc:spChg>
        <pc:spChg chg="mod">
          <ac:chgData name="Puertas Puchol, S. (19088116)" userId="S::19088116@student.hhs.nl::8ecfc508-494b-424f-aa82-27387a999d46" providerId="AD" clId="Web-{1ED363E7-4F17-B679-BB6A-CA5419D5088C}" dt="2019-11-05T09:41:04.446" v="45" actId="20577"/>
          <ac:spMkLst>
            <pc:docMk/>
            <pc:sldMk cId="1069561117" sldId="272"/>
            <ac:spMk id="5" creationId="{6D2AD865-C894-4005-94A6-B86CA865650C}"/>
          </ac:spMkLst>
        </pc:spChg>
        <pc:picChg chg="add mod ord">
          <ac:chgData name="Puertas Puchol, S. (19088116)" userId="S::19088116@student.hhs.nl::8ecfc508-494b-424f-aa82-27387a999d46" providerId="AD" clId="Web-{1ED363E7-4F17-B679-BB6A-CA5419D5088C}" dt="2019-11-05T10:43:38.116" v="360" actId="1076"/>
          <ac:picMkLst>
            <pc:docMk/>
            <pc:sldMk cId="1069561117" sldId="272"/>
            <ac:picMk id="4" creationId="{67D50042-76AE-4821-B710-74A0CE38257D}"/>
          </ac:picMkLst>
        </pc:picChg>
      </pc:sldChg>
      <pc:sldChg chg="modSp add del">
        <pc:chgData name="Puertas Puchol, S. (19088116)" userId="S::19088116@student.hhs.nl::8ecfc508-494b-424f-aa82-27387a999d46" providerId="AD" clId="Web-{1ED363E7-4F17-B679-BB6A-CA5419D5088C}" dt="2019-11-05T10:35:55.084" v="258" actId="20577"/>
        <pc:sldMkLst>
          <pc:docMk/>
          <pc:sldMk cId="948834842" sldId="273"/>
        </pc:sldMkLst>
        <pc:spChg chg="mod">
          <ac:chgData name="Puertas Puchol, S. (19088116)" userId="S::19088116@student.hhs.nl::8ecfc508-494b-424f-aa82-27387a999d46" providerId="AD" clId="Web-{1ED363E7-4F17-B679-BB6A-CA5419D5088C}" dt="2019-11-05T10:35:55.084" v="258" actId="20577"/>
          <ac:spMkLst>
            <pc:docMk/>
            <pc:sldMk cId="948834842" sldId="273"/>
            <ac:spMk id="3" creationId="{07BD8E94-0662-4A99-8F1C-97D5D7FB77B0}"/>
          </ac:spMkLst>
        </pc:spChg>
      </pc:sldChg>
      <pc:sldChg chg="del">
        <pc:chgData name="Puertas Puchol, S. (19088116)" userId="S::19088116@student.hhs.nl::8ecfc508-494b-424f-aa82-27387a999d46" providerId="AD" clId="Web-{1ED363E7-4F17-B679-BB6A-CA5419D5088C}" dt="2019-11-05T10:39:56.382" v="262"/>
        <pc:sldMkLst>
          <pc:docMk/>
          <pc:sldMk cId="275455793" sldId="274"/>
        </pc:sldMkLst>
      </pc:sldChg>
      <pc:sldChg chg="del">
        <pc:chgData name="Puertas Puchol, S. (19088116)" userId="S::19088116@student.hhs.nl::8ecfc508-494b-424f-aa82-27387a999d46" providerId="AD" clId="Web-{1ED363E7-4F17-B679-BB6A-CA5419D5088C}" dt="2019-11-05T10:39:49.038" v="261"/>
        <pc:sldMkLst>
          <pc:docMk/>
          <pc:sldMk cId="2842899999" sldId="275"/>
        </pc:sldMkLst>
      </pc:sldChg>
      <pc:sldChg chg="modNotes">
        <pc:chgData name="Puertas Puchol, S. (19088116)" userId="S::19088116@student.hhs.nl::8ecfc508-494b-424f-aa82-27387a999d46" providerId="AD" clId="Web-{1ED363E7-4F17-B679-BB6A-CA5419D5088C}" dt="2019-11-05T09:17:15.506" v="37"/>
        <pc:sldMkLst>
          <pc:docMk/>
          <pc:sldMk cId="4097427949" sldId="276"/>
        </pc:sldMkLst>
      </pc:sldChg>
      <pc:sldChg chg="addSp modSp ord">
        <pc:chgData name="Puertas Puchol, S. (19088116)" userId="S::19088116@student.hhs.nl::8ecfc508-494b-424f-aa82-27387a999d46" providerId="AD" clId="Web-{1ED363E7-4F17-B679-BB6A-CA5419D5088C}" dt="2019-11-05T10:16:02.513" v="252" actId="20577"/>
        <pc:sldMkLst>
          <pc:docMk/>
          <pc:sldMk cId="213050252" sldId="277"/>
        </pc:sldMkLst>
        <pc:spChg chg="mod">
          <ac:chgData name="Puertas Puchol, S. (19088116)" userId="S::19088116@student.hhs.nl::8ecfc508-494b-424f-aa82-27387a999d46" providerId="AD" clId="Web-{1ED363E7-4F17-B679-BB6A-CA5419D5088C}" dt="2019-11-05T09:59:21.714" v="102" actId="20577"/>
          <ac:spMkLst>
            <pc:docMk/>
            <pc:sldMk cId="213050252" sldId="277"/>
            <ac:spMk id="2" creationId="{4A030D19-9500-4D9A-9653-C56AE42292B6}"/>
          </ac:spMkLst>
        </pc:spChg>
        <pc:spChg chg="add mod">
          <ac:chgData name="Puertas Puchol, S. (19088116)" userId="S::19088116@student.hhs.nl::8ecfc508-494b-424f-aa82-27387a999d46" providerId="AD" clId="Web-{1ED363E7-4F17-B679-BB6A-CA5419D5088C}" dt="2019-11-05T10:16:02.513" v="252" actId="20577"/>
          <ac:spMkLst>
            <pc:docMk/>
            <pc:sldMk cId="213050252" sldId="277"/>
            <ac:spMk id="3" creationId="{B7508AE5-9D5B-4E8F-8DE6-ED71F12C4678}"/>
          </ac:spMkLst>
        </pc:spChg>
      </pc:sldChg>
      <pc:sldChg chg="del">
        <pc:chgData name="Puertas Puchol, S. (19088116)" userId="S::19088116@student.hhs.nl::8ecfc508-494b-424f-aa82-27387a999d46" providerId="AD" clId="Web-{1ED363E7-4F17-B679-BB6A-CA5419D5088C}" dt="2019-11-05T09:44:34.634" v="83"/>
        <pc:sldMkLst>
          <pc:docMk/>
          <pc:sldMk cId="3153818242" sldId="277"/>
        </pc:sldMkLst>
      </pc:sldChg>
    </pc:docChg>
  </pc:docChgLst>
  <pc:docChgLst>
    <pc:chgData name="Kalloe, R.R. (15040224)" userId="S::15040224@student.hhs.nl::c8abf74c-fb30-4033-9933-640682d0e97b" providerId="AD" clId="Web-{25375E73-6A2F-D399-6BE5-FD9748249B19}"/>
    <pc:docChg chg="modSld">
      <pc:chgData name="Kalloe, R.R. (15040224)" userId="S::15040224@student.hhs.nl::c8abf74c-fb30-4033-9933-640682d0e97b" providerId="AD" clId="Web-{25375E73-6A2F-D399-6BE5-FD9748249B19}" dt="2019-10-31T17:23:29.918" v="124" actId="20577"/>
      <pc:docMkLst>
        <pc:docMk/>
      </pc:docMkLst>
      <pc:sldChg chg="modNotes">
        <pc:chgData name="Kalloe, R.R. (15040224)" userId="S::15040224@student.hhs.nl::c8abf74c-fb30-4033-9933-640682d0e97b" providerId="AD" clId="Web-{25375E73-6A2F-D399-6BE5-FD9748249B19}" dt="2019-10-31T16:52:30.914" v="93"/>
        <pc:sldMkLst>
          <pc:docMk/>
          <pc:sldMk cId="3637118692" sldId="258"/>
        </pc:sldMkLst>
      </pc:sldChg>
      <pc:sldChg chg="modNotes">
        <pc:chgData name="Kalloe, R.R. (15040224)" userId="S::15040224@student.hhs.nl::c8abf74c-fb30-4033-9933-640682d0e97b" providerId="AD" clId="Web-{25375E73-6A2F-D399-6BE5-FD9748249B19}" dt="2019-10-31T16:56:02.883" v="120"/>
        <pc:sldMkLst>
          <pc:docMk/>
          <pc:sldMk cId="2049320264" sldId="261"/>
        </pc:sldMkLst>
      </pc:sldChg>
      <pc:sldChg chg="modNotes">
        <pc:chgData name="Kalloe, R.R. (15040224)" userId="S::15040224@student.hhs.nl::c8abf74c-fb30-4033-9933-640682d0e97b" providerId="AD" clId="Web-{25375E73-6A2F-D399-6BE5-FD9748249B19}" dt="2019-10-31T16:52:09.648" v="91"/>
        <pc:sldMkLst>
          <pc:docMk/>
          <pc:sldMk cId="1531436630" sldId="262"/>
        </pc:sldMkLst>
      </pc:sldChg>
      <pc:sldChg chg="modNotes">
        <pc:chgData name="Kalloe, R.R. (15040224)" userId="S::15040224@student.hhs.nl::c8abf74c-fb30-4033-9933-640682d0e97b" providerId="AD" clId="Web-{25375E73-6A2F-D399-6BE5-FD9748249B19}" dt="2019-10-31T16:50:02.132" v="16"/>
        <pc:sldMkLst>
          <pc:docMk/>
          <pc:sldMk cId="807133656" sldId="264"/>
        </pc:sldMkLst>
      </pc:sldChg>
      <pc:sldChg chg="modNotes">
        <pc:chgData name="Kalloe, R.R. (15040224)" userId="S::15040224@student.hhs.nl::c8abf74c-fb30-4033-9933-640682d0e97b" providerId="AD" clId="Web-{25375E73-6A2F-D399-6BE5-FD9748249B19}" dt="2019-10-31T16:52:53.383" v="95"/>
        <pc:sldMkLst>
          <pc:docMk/>
          <pc:sldMk cId="4187640324" sldId="265"/>
        </pc:sldMkLst>
      </pc:sldChg>
      <pc:sldChg chg="modSp">
        <pc:chgData name="Kalloe, R.R. (15040224)" userId="S::15040224@student.hhs.nl::c8abf74c-fb30-4033-9933-640682d0e97b" providerId="AD" clId="Web-{25375E73-6A2F-D399-6BE5-FD9748249B19}" dt="2019-10-31T17:23:29.918" v="123" actId="20577"/>
        <pc:sldMkLst>
          <pc:docMk/>
          <pc:sldMk cId="275455793" sldId="274"/>
        </pc:sldMkLst>
        <pc:spChg chg="mod">
          <ac:chgData name="Kalloe, R.R. (15040224)" userId="S::15040224@student.hhs.nl::c8abf74c-fb30-4033-9933-640682d0e97b" providerId="AD" clId="Web-{25375E73-6A2F-D399-6BE5-FD9748249B19}" dt="2019-10-31T17:23:29.918" v="123" actId="20577"/>
          <ac:spMkLst>
            <pc:docMk/>
            <pc:sldMk cId="275455793" sldId="274"/>
            <ac:spMk id="3" creationId="{48223874-3D04-4D7B-9C70-0523EFD8B298}"/>
          </ac:spMkLst>
        </pc:spChg>
      </pc:sldChg>
      <pc:sldChg chg="modNotes">
        <pc:chgData name="Kalloe, R.R. (15040224)" userId="S::15040224@student.hhs.nl::c8abf74c-fb30-4033-9933-640682d0e97b" providerId="AD" clId="Web-{25375E73-6A2F-D399-6BE5-FD9748249B19}" dt="2019-10-31T16:53:18.586" v="101"/>
        <pc:sldMkLst>
          <pc:docMk/>
          <pc:sldMk cId="4097427949" sldId="276"/>
        </pc:sldMkLst>
      </pc:sldChg>
    </pc:docChg>
  </pc:docChgLst>
  <pc:docChgLst>
    <pc:chgData name="Kalloe, R.R. (15040224)" userId="S::15040224@student.hhs.nl::c8abf74c-fb30-4033-9933-640682d0e97b" providerId="AD" clId="Web-{22F23625-E51F-C7E9-184F-3620E67F599C}"/>
    <pc:docChg chg="modSld">
      <pc:chgData name="Kalloe, R.R. (15040224)" userId="S::15040224@student.hhs.nl::c8abf74c-fb30-4033-9933-640682d0e97b" providerId="AD" clId="Web-{22F23625-E51F-C7E9-184F-3620E67F599C}" dt="2019-11-01T09:42:05.699" v="495" actId="20577"/>
      <pc:docMkLst>
        <pc:docMk/>
      </pc:docMkLst>
      <pc:sldChg chg="modNotes">
        <pc:chgData name="Kalloe, R.R. (15040224)" userId="S::15040224@student.hhs.nl::c8abf74c-fb30-4033-9933-640682d0e97b" providerId="AD" clId="Web-{22F23625-E51F-C7E9-184F-3620E67F599C}" dt="2019-11-01T09:32:20.875" v="87"/>
        <pc:sldMkLst>
          <pc:docMk/>
          <pc:sldMk cId="3862041818" sldId="257"/>
        </pc:sldMkLst>
      </pc:sldChg>
      <pc:sldChg chg="modNotes">
        <pc:chgData name="Kalloe, R.R. (15040224)" userId="S::15040224@student.hhs.nl::c8abf74c-fb30-4033-9933-640682d0e97b" providerId="AD" clId="Web-{22F23625-E51F-C7E9-184F-3620E67F599C}" dt="2019-11-01T09:40:03.388" v="492"/>
        <pc:sldMkLst>
          <pc:docMk/>
          <pc:sldMk cId="2049320264" sldId="261"/>
        </pc:sldMkLst>
      </pc:sldChg>
      <pc:sldChg chg="modSp">
        <pc:chgData name="Kalloe, R.R. (15040224)" userId="S::15040224@student.hhs.nl::c8abf74c-fb30-4033-9933-640682d0e97b" providerId="AD" clId="Web-{22F23625-E51F-C7E9-184F-3620E67F599C}" dt="2019-11-01T09:42:04.387" v="493" actId="20577"/>
        <pc:sldMkLst>
          <pc:docMk/>
          <pc:sldMk cId="1752422008" sldId="263"/>
        </pc:sldMkLst>
        <pc:spChg chg="mod">
          <ac:chgData name="Kalloe, R.R. (15040224)" userId="S::15040224@student.hhs.nl::c8abf74c-fb30-4033-9933-640682d0e97b" providerId="AD" clId="Web-{22F23625-E51F-C7E9-184F-3620E67F599C}" dt="2019-11-01T09:42:04.387" v="493" actId="20577"/>
          <ac:spMkLst>
            <pc:docMk/>
            <pc:sldMk cId="1752422008" sldId="263"/>
            <ac:spMk id="2" creationId="{CA66D345-732E-4369-A663-59615F700F2D}"/>
          </ac:spMkLst>
        </pc:spChg>
      </pc:sldChg>
      <pc:sldChg chg="modNotes">
        <pc:chgData name="Kalloe, R.R. (15040224)" userId="S::15040224@student.hhs.nl::c8abf74c-fb30-4033-9933-640682d0e97b" providerId="AD" clId="Web-{22F23625-E51F-C7E9-184F-3620E67F599C}" dt="2019-11-01T09:32:30.250" v="91"/>
        <pc:sldMkLst>
          <pc:docMk/>
          <pc:sldMk cId="1734963324" sldId="270"/>
        </pc:sldMkLst>
      </pc:sldChg>
    </pc:docChg>
  </pc:docChgLst>
  <pc:docChgLst>
    <pc:chgData name="Caba Batuecas, E. (19075685)" userId="S::19075685@student.hhs.nl::fd886f44-524e-4f10-b95e-1478305e528a" providerId="AD" clId="Web-{36B3E6F2-0C8A-8724-20CC-908E4C7AFFDE}"/>
    <pc:docChg chg="modSld">
      <pc:chgData name="Caba Batuecas, E. (19075685)" userId="S::19075685@student.hhs.nl::fd886f44-524e-4f10-b95e-1478305e528a" providerId="AD" clId="Web-{36B3E6F2-0C8A-8724-20CC-908E4C7AFFDE}" dt="2019-11-08T11:51:05.845" v="287"/>
      <pc:docMkLst>
        <pc:docMk/>
      </pc:docMkLst>
      <pc:sldChg chg="modNotes">
        <pc:chgData name="Caba Batuecas, E. (19075685)" userId="S::19075685@student.hhs.nl::fd886f44-524e-4f10-b95e-1478305e528a" providerId="AD" clId="Web-{36B3E6F2-0C8A-8724-20CC-908E4C7AFFDE}" dt="2019-11-08T11:43:58.545" v="180"/>
        <pc:sldMkLst>
          <pc:docMk/>
          <pc:sldMk cId="3862041818" sldId="257"/>
        </pc:sldMkLst>
      </pc:sldChg>
      <pc:sldChg chg="modNotes">
        <pc:chgData name="Caba Batuecas, E. (19075685)" userId="S::19075685@student.hhs.nl::fd886f44-524e-4f10-b95e-1478305e528a" providerId="AD" clId="Web-{36B3E6F2-0C8A-8724-20CC-908E4C7AFFDE}" dt="2019-11-08T11:43:04.779" v="162"/>
        <pc:sldMkLst>
          <pc:docMk/>
          <pc:sldMk cId="3817100390" sldId="266"/>
        </pc:sldMkLst>
      </pc:sldChg>
      <pc:sldChg chg="modNotes">
        <pc:chgData name="Caba Batuecas, E. (19075685)" userId="S::19075685@student.hhs.nl::fd886f44-524e-4f10-b95e-1478305e528a" providerId="AD" clId="Web-{36B3E6F2-0C8A-8724-20CC-908E4C7AFFDE}" dt="2019-11-08T11:42:33.920" v="159"/>
        <pc:sldMkLst>
          <pc:docMk/>
          <pc:sldMk cId="866963849" sldId="268"/>
        </pc:sldMkLst>
      </pc:sldChg>
      <pc:sldChg chg="modNotes">
        <pc:chgData name="Caba Batuecas, E. (19075685)" userId="S::19075685@student.hhs.nl::fd886f44-524e-4f10-b95e-1478305e528a" providerId="AD" clId="Web-{36B3E6F2-0C8A-8724-20CC-908E4C7AFFDE}" dt="2019-11-08T11:51:05.845" v="287"/>
        <pc:sldMkLst>
          <pc:docMk/>
          <pc:sldMk cId="124705260" sldId="271"/>
        </pc:sldMkLst>
      </pc:sldChg>
      <pc:sldChg chg="modNotes">
        <pc:chgData name="Caba Batuecas, E. (19075685)" userId="S::19075685@student.hhs.nl::fd886f44-524e-4f10-b95e-1478305e528a" providerId="AD" clId="Web-{36B3E6F2-0C8A-8724-20CC-908E4C7AFFDE}" dt="2019-11-08T11:49:33.829" v="218"/>
        <pc:sldMkLst>
          <pc:docMk/>
          <pc:sldMk cId="213050252" sldId="277"/>
        </pc:sldMkLst>
      </pc:sldChg>
    </pc:docChg>
  </pc:docChgLst>
  <pc:docChgLst>
    <pc:chgData name="Puertas Puchol, S. (19088116)" userId="S::19088116@student.hhs.nl::8ecfc508-494b-424f-aa82-27387a999d46" providerId="AD" clId="Web-{E4194153-3873-8D4D-0B75-98517B0773DF}"/>
    <pc:docChg chg="addSld modSld">
      <pc:chgData name="Puertas Puchol, S. (19088116)" userId="S::19088116@student.hhs.nl::8ecfc508-494b-424f-aa82-27387a999d46" providerId="AD" clId="Web-{E4194153-3873-8D4D-0B75-98517B0773DF}" dt="2019-11-07T20:09:22.699" v="12" actId="1076"/>
      <pc:docMkLst>
        <pc:docMk/>
      </pc:docMkLst>
      <pc:sldChg chg="addSp delSp modSp add replId">
        <pc:chgData name="Puertas Puchol, S. (19088116)" userId="S::19088116@student.hhs.nl::8ecfc508-494b-424f-aa82-27387a999d46" providerId="AD" clId="Web-{E4194153-3873-8D4D-0B75-98517B0773DF}" dt="2019-11-07T20:09:22.699" v="12" actId="1076"/>
        <pc:sldMkLst>
          <pc:docMk/>
          <pc:sldMk cId="191207661" sldId="278"/>
        </pc:sldMkLst>
        <pc:spChg chg="mod">
          <ac:chgData name="Puertas Puchol, S. (19088116)" userId="S::19088116@student.hhs.nl::8ecfc508-494b-424f-aa82-27387a999d46" providerId="AD" clId="Web-{E4194153-3873-8D4D-0B75-98517B0773DF}" dt="2019-11-07T20:09:15.902" v="10" actId="1076"/>
          <ac:spMkLst>
            <pc:docMk/>
            <pc:sldMk cId="191207661" sldId="278"/>
            <ac:spMk id="2" creationId="{990FCD3A-9D41-4728-9029-F31901A6D059}"/>
          </ac:spMkLst>
        </pc:spChg>
        <pc:picChg chg="del">
          <ac:chgData name="Puertas Puchol, S. (19088116)" userId="S::19088116@student.hhs.nl::8ecfc508-494b-424f-aa82-27387a999d46" providerId="AD" clId="Web-{E4194153-3873-8D4D-0B75-98517B0773DF}" dt="2019-11-07T20:08:20.449" v="1"/>
          <ac:picMkLst>
            <pc:docMk/>
            <pc:sldMk cId="191207661" sldId="278"/>
            <ac:picMk id="4" creationId="{77ECB8DA-293A-48BB-9DB8-C78CA14E538F}"/>
          </ac:picMkLst>
        </pc:picChg>
        <pc:picChg chg="add mod">
          <ac:chgData name="Puertas Puchol, S. (19088116)" userId="S::19088116@student.hhs.nl::8ecfc508-494b-424f-aa82-27387a999d46" providerId="AD" clId="Web-{E4194153-3873-8D4D-0B75-98517B0773DF}" dt="2019-11-07T20:09:22.699" v="12" actId="1076"/>
          <ac:picMkLst>
            <pc:docMk/>
            <pc:sldMk cId="191207661" sldId="278"/>
            <ac:picMk id="5" creationId="{A5AA73CD-6B0F-49D7-840F-482A63625659}"/>
          </ac:picMkLst>
        </pc:picChg>
        <pc:picChg chg="del">
          <ac:chgData name="Puertas Puchol, S. (19088116)" userId="S::19088116@student.hhs.nl::8ecfc508-494b-424f-aa82-27387a999d46" providerId="AD" clId="Web-{E4194153-3873-8D4D-0B75-98517B0773DF}" dt="2019-11-07T20:08:21.106" v="2"/>
          <ac:picMkLst>
            <pc:docMk/>
            <pc:sldMk cId="191207661" sldId="278"/>
            <ac:picMk id="6" creationId="{0FE0EA0C-EF3C-4318-9263-57EA15CBF0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18628-E68D-4C51-A272-8772BF549F19}" type="datetimeFigureOut">
              <a:rPr lang="nl"/>
              <a:t>8-11-2019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EB4C3-1A80-4FD9-BA0F-9EEBF5DFD508}" type="slidenum">
              <a:rPr lang="n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2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B4C3-1A80-4FD9-BA0F-9EEBF5DFD508}" type="slidenum">
              <a:rPr lang="nl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03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buFont typeface="Courier New"/>
              <a:buChar char="○"/>
            </a:pPr>
            <a:r>
              <a:rPr lang="en-GB"/>
              <a:t>All energy comes from one generation point</a:t>
            </a:r>
            <a:endParaRPr lang="en-US"/>
          </a:p>
          <a:p>
            <a:pPr marL="285750" lvl="1" indent="-285750">
              <a:buFont typeface="Courier New"/>
              <a:buChar char="○"/>
            </a:pPr>
            <a:r>
              <a:rPr lang="en-GB"/>
              <a:t>Generation and consumption happen in different places.</a:t>
            </a:r>
            <a:endParaRPr lang="en-US"/>
          </a:p>
          <a:p>
            <a:pPr marL="285750" lvl="1" indent="-285750">
              <a:buFont typeface="Courier New"/>
              <a:buChar char="○"/>
            </a:pPr>
            <a:r>
              <a:rPr lang="en-GB"/>
              <a:t>Goes from one point to smaller points</a:t>
            </a:r>
            <a:br>
              <a:rPr lang="en-GB">
                <a:cs typeface="+mn-lt"/>
              </a:rPr>
            </a:b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B4C3-1A80-4FD9-BA0F-9EEBF5DFD508}" type="slidenum">
              <a:rPr lang="nl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9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1" indent="-285750">
              <a:buFont typeface="Courier New"/>
              <a:buChar char="○"/>
            </a:pPr>
            <a:r>
              <a:rPr lang="en-GB"/>
              <a:t>Generation and consumption can happen at the same place.</a:t>
            </a:r>
            <a:endParaRPr lang="en-US"/>
          </a:p>
          <a:p>
            <a:pPr marL="285750" lvl="1" indent="-285750">
              <a:buFont typeface="Courier New"/>
              <a:buChar char="○"/>
            </a:pPr>
            <a:r>
              <a:rPr lang="en-GB"/>
              <a:t>Storage is very important; left over energy is stored in the Local Storage.</a:t>
            </a:r>
            <a:endParaRPr lang="en-US"/>
          </a:p>
          <a:p>
            <a:pPr marL="285750" lvl="1" indent="-285750">
              <a:buFont typeface="Courier New"/>
              <a:buChar char="○"/>
            </a:pPr>
            <a:r>
              <a:rPr lang="en-GB"/>
              <a:t>We have generation units, such as solar panels or windmills.</a:t>
            </a:r>
            <a:endParaRPr lang="en-US"/>
          </a:p>
          <a:p>
            <a:pPr marL="285750" lvl="1" indent="-285750">
              <a:buFont typeface="Courier New"/>
              <a:buChar char="○"/>
            </a:pPr>
            <a:r>
              <a:rPr lang="en-GB"/>
              <a:t>We are dealing with different scales; if more energy is needed, we move a scale. In the worst case, the High Voltage Network is used. </a:t>
            </a:r>
            <a:r>
              <a:rPr lang="en-GB" err="1"/>
              <a:t>Ofcourse</a:t>
            </a:r>
            <a:r>
              <a:rPr lang="en-GB"/>
              <a:t> we prefer to use the High Voltage Network as little as possible.</a:t>
            </a:r>
            <a:br>
              <a:rPr lang="en-GB">
                <a:cs typeface="+mn-lt"/>
              </a:rPr>
            </a:b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B4C3-1A80-4FD9-BA0F-9EEBF5DFD508}" type="slidenum">
              <a:rPr lang="nl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Symbol"/>
              <a:buChar char="•"/>
            </a:pPr>
            <a:r>
              <a:rPr lang="en-GB"/>
              <a:t>The use of natural gasses can be highly reduced by using electricity (for example by using solar panels), possibly to 0%.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B4C3-1A80-4FD9-BA0F-9EEBF5DFD508}" type="slidenum">
              <a:rPr lang="nl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20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Symbol,Sans-Serif"/>
              <a:buChar char="•"/>
            </a:pPr>
            <a:r>
              <a:rPr lang="en-GB"/>
              <a:t>Smart meters allow us to get information about the energy usage of a house. </a:t>
            </a:r>
            <a:endParaRPr lang="en-US"/>
          </a:p>
          <a:p>
            <a:pPr marL="628650" lvl="1" indent="-285750">
              <a:buFont typeface="Symbol,Sans-Serif"/>
              <a:buChar char="•"/>
            </a:pPr>
            <a:r>
              <a:rPr lang="en-GB"/>
              <a:t>Using this information, we can determine the dwelling characteristics and the use behaviour. </a:t>
            </a:r>
            <a:endParaRPr lang="en-US">
              <a:cs typeface="Calibri" panose="020F0502020204030204"/>
            </a:endParaRPr>
          </a:p>
          <a:p>
            <a:pPr marL="628650" lvl="1" indent="-285750">
              <a:buFont typeface="Symbol,Sans-Serif"/>
              <a:buChar char="•"/>
            </a:pPr>
            <a:r>
              <a:rPr lang="en-GB"/>
              <a:t>This information can be used to optimize the energy system and to propose possible improvements to it with the goal to reduce CO2 emissions.</a:t>
            </a:r>
            <a:endParaRPr lang="en-GB">
              <a:cs typeface="Calibri"/>
            </a:endParaRPr>
          </a:p>
          <a:p>
            <a:pPr marL="342900" lvl="1"/>
            <a:endParaRPr lang="en-GB">
              <a:cs typeface="Calibri"/>
            </a:endParaRPr>
          </a:p>
          <a:p>
            <a:r>
              <a:rPr lang="en-GB"/>
              <a:t>Labels:</a:t>
            </a:r>
            <a:endParaRPr lang="en-US">
              <a:cs typeface="Calibri" panose="020F0502020204030204"/>
            </a:endParaRPr>
          </a:p>
          <a:p>
            <a:pPr marL="285750" lvl="1" indent="-285750">
              <a:buFont typeface="Courier New"/>
              <a:buChar char="○"/>
            </a:pPr>
            <a:r>
              <a:rPr lang="en-GB"/>
              <a:t>Concept (the way a house is heated):</a:t>
            </a:r>
            <a:endParaRPr lang="en-US"/>
          </a:p>
          <a:p>
            <a:pPr marL="742950" lvl="3" indent="-285750">
              <a:buFont typeface="Wingdings"/>
              <a:buChar char="▪"/>
            </a:pPr>
            <a:r>
              <a:rPr lang="en-GB"/>
              <a:t>E = Electricity</a:t>
            </a:r>
            <a:endParaRPr lang="en-US">
              <a:cs typeface="Calibri" panose="020F0502020204030204"/>
            </a:endParaRPr>
          </a:p>
          <a:p>
            <a:pPr marL="742950" lvl="3" indent="-285750">
              <a:buFont typeface="Wingdings"/>
              <a:buChar char="▪"/>
            </a:pPr>
            <a:r>
              <a:rPr lang="en-GB"/>
              <a:t>WP = Heating Pump</a:t>
            </a:r>
            <a:endParaRPr lang="en-US">
              <a:cs typeface="Calibri" panose="020F0502020204030204"/>
            </a:endParaRPr>
          </a:p>
          <a:p>
            <a:pPr marL="742950" lvl="3" indent="-285750">
              <a:buFont typeface="Wingdings"/>
              <a:buChar char="▪"/>
            </a:pPr>
            <a:r>
              <a:rPr lang="en-GB"/>
              <a:t>Zon = Solar Panels</a:t>
            </a:r>
            <a:endParaRPr lang="en-US">
              <a:cs typeface="Calibri" panose="020F0502020204030204"/>
            </a:endParaRPr>
          </a:p>
          <a:p>
            <a:pPr marL="285750" lvl="1" indent="-285750">
              <a:buFont typeface="Courier New"/>
              <a:buChar char="○"/>
            </a:pPr>
            <a:r>
              <a:rPr lang="en-GB"/>
              <a:t>PV-</a:t>
            </a:r>
            <a:r>
              <a:rPr lang="en-GB" err="1"/>
              <a:t>aantal</a:t>
            </a:r>
            <a:r>
              <a:rPr lang="en-GB"/>
              <a:t> = Number of solar panels</a:t>
            </a:r>
            <a:endParaRPr lang="en-US"/>
          </a:p>
          <a:p>
            <a:pPr marL="285750" lvl="1" indent="-285750">
              <a:buFont typeface="Courier New"/>
              <a:buChar char="○"/>
            </a:pPr>
            <a:r>
              <a:rPr lang="en-GB" err="1"/>
              <a:t>Personen</a:t>
            </a:r>
            <a:r>
              <a:rPr lang="en-GB"/>
              <a:t> = Number of people that live in a house</a:t>
            </a:r>
            <a:br>
              <a:rPr lang="en-GB">
                <a:cs typeface="+mn-lt"/>
              </a:rPr>
            </a:b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B4C3-1A80-4FD9-BA0F-9EEBF5DFD508}" type="slidenum">
              <a:rPr lang="nl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Plot the raw data of one house</a:t>
            </a:r>
          </a:p>
          <a:p>
            <a:r>
              <a:rPr lang="en-US">
                <a:cs typeface="Calibri"/>
              </a:rPr>
              <a:t>- Global idea</a:t>
            </a:r>
          </a:p>
          <a:p>
            <a:r>
              <a:rPr lang="en-US">
                <a:cs typeface="Calibri"/>
              </a:rPr>
              <a:t>- Wrong values (outliers) -&gt; Data is sum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B4C3-1A80-4FD9-BA0F-9EEBF5DFD508}" type="slidenum">
              <a:rPr lang="nl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0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We have cleaned the data</a:t>
            </a:r>
          </a:p>
          <a:p>
            <a:r>
              <a:rPr lang="en-US">
                <a:cs typeface="Calibri"/>
              </a:rPr>
              <a:t>- This cleaning allow us to get better insight of the energy production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B4C3-1A80-4FD9-BA0F-9EEBF5DFD508}" type="slidenum">
              <a:rPr lang="nl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73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Plot of all houses production</a:t>
            </a:r>
            <a:endParaRPr lang="en-US">
              <a:cs typeface="Calibri" panose="020F0502020204030204"/>
            </a:endParaRPr>
          </a:p>
          <a:p>
            <a:r>
              <a:rPr lang="en-US"/>
              <a:t>- More production during the summer months because of the daylight hours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B4C3-1A80-4FD9-BA0F-9EEBF5DFD508}" type="slidenum">
              <a:rPr lang="nl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3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Against the previous graph</a:t>
            </a:r>
          </a:p>
          <a:p>
            <a:r>
              <a:rPr lang="en-US">
                <a:cs typeface="Calibri"/>
              </a:rPr>
              <a:t>- House number 1</a:t>
            </a:r>
          </a:p>
          <a:p>
            <a:r>
              <a:rPr lang="en-US">
                <a:cs typeface="Calibri"/>
              </a:rPr>
              <a:t>- 6 months of consumption</a:t>
            </a:r>
          </a:p>
          <a:p>
            <a:r>
              <a:rPr lang="en-US">
                <a:cs typeface="Calibri"/>
              </a:rPr>
              <a:t>- 6 months of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B4C3-1A80-4FD9-BA0F-9EEBF5DFD508}" type="slidenum">
              <a:rPr lang="nl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45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Left: Day of maximum production</a:t>
            </a:r>
          </a:p>
          <a:p>
            <a:r>
              <a:rPr lang="en-US">
                <a:cs typeface="Calibri"/>
              </a:rPr>
              <a:t>- Right: Exact moment of the maximum production (amperes)</a:t>
            </a:r>
          </a:p>
          <a:p>
            <a:r>
              <a:rPr lang="en-US">
                <a:cs typeface="Calibri"/>
              </a:rPr>
              <a:t>- Get more insight and could be useful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B4C3-1A80-4FD9-BA0F-9EEBF5DFD508}" type="slidenum">
              <a:rPr lang="nl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56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Showing up the different algorithm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EB4C3-1A80-4FD9-BA0F-9EEBF5DFD508}" type="slidenum">
              <a:rPr lang="nl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8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B6263-3DF8-490A-96B7-0143B4974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CAE93D-8366-45B4-826D-C2927BB67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999983-EABA-4C2F-A465-97CF16500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2ADB9F-46C7-4BE2-9C97-B360EBB9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39637E-5891-40F8-A8D3-EE0D1F80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4446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A9A0BF-0A1A-4717-923D-485F86CB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8CD63C5-39E3-4EBC-8A2D-9619574A7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1E95ABE-DB4D-4559-8CAE-068F9C7C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3FE12FC-45CD-4FB4-B1E4-CA54B5A4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4EAABF-2323-44CC-8C11-EEDD1138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362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4BD1755-B673-4A9A-8399-AF6B1D22E5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3078C8E-3F25-452C-BE9B-94F2D78A4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8D68FB4-C166-464E-9CC2-2D70C6A2F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2284F3-3DA9-48E6-91E9-775C96852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6A3422-FF85-45A0-AA91-EB8418DFB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8109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3884B-A88E-4434-A55C-E6AAA54E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6C565E-ABF5-4DAC-AC05-10E3C4D9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5549E91-5937-497C-8B25-6DBAD75C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42B9F42-9518-48A3-A255-11E83AFB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36F9E09-BB12-41CC-A38D-8F54D739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145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16E27-3F2C-4B43-82B4-6F9B412C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D72EE6-7FAC-4D0A-817E-D66024B7B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83B008-EDC2-4654-855B-B1C97664F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648201A-919E-40E2-9EFB-CBBF8509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AB94C8-27D3-4618-AE8A-627D65E3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6119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AE195-79DA-441C-A099-7CD88F85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29A950-1E5A-4398-B415-33656CD4A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71F4DA6-355C-4427-89A2-7F0671467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E2A2642-A64D-47B6-BEE7-8C083FDBF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C740F16-30B6-4914-8566-1FB57DA1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124E97D-D1C6-4669-BEE1-C160EE9F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25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D7482C-DF8E-41FC-BE5C-A5F6319C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325626C-E09E-4F2E-BB6E-4D177D8E5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3B9874-1F4C-4080-B332-7D5C30F4B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7D47205-4AC8-40DD-93AA-89F9289C9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19AAD17-D02B-4E0D-A645-F19D121F3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5E296C2-26AE-49D1-8390-A43CD529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A9A2048-0C53-43E6-B5D9-632A5FA2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9035DB7-63C8-494D-8AEA-E9C990F9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931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C3ECE-0B33-4A98-BBA4-7EB8E939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526157D-43DB-44F3-A841-0CD1755E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391A40D-BF26-4E30-972E-AFBF43920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7D2F3B2-7CAE-4BD6-95E8-644C43AC0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131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294E98B-1AB6-40C9-9928-D0561718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59DE35B-8F97-4692-9F23-141B0D56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91E117-A3B1-48E8-B4A1-E5742BFB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8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A069E-D85D-4B5F-B7DF-876D89511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86C397-F2FD-4406-AEF3-268123955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D66694F-66D2-4B9F-B23B-A5BFBC0B9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05831AA-B077-4BA4-BD83-B28A8E71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DE46412-723D-4535-923F-FE6AD0D0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C631B99-98BE-4AF6-88FD-CE0B4ECB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156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E6DC9-3DBB-4D76-8EAE-83BF48E6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6B021DC-A547-47AF-91CD-A6E56A944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80979D1-5D09-42A4-92D7-CC3FB52A0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675ABD8-F0E3-4923-BBD7-2EFE1AF4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D69A368-9792-484A-B5A9-D8918A3C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9B376F2-77A3-4353-986E-8B1D2AAB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994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487F805-8308-4787-98E1-5D7F96D2A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DE759EF-4B9B-4C88-81CA-F66E93BA2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3A3429-0A56-4C93-AEDE-8E1581158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3EAEE-5959-4CDD-95C0-C9881DCAB24E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12B494-65A0-4CC7-A104-DE14D6633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272E59D-1478-48CB-9C97-AAE6188C4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0DC9F-C1BD-43E0-905C-6B2AEBDCA2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899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646213-6D50-459F-A5D9-ECECCA45B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15" y="619665"/>
            <a:ext cx="11886461" cy="2387600"/>
          </a:xfrm>
        </p:spPr>
        <p:txBody>
          <a:bodyPr/>
          <a:lstStyle/>
          <a:p>
            <a:r>
              <a:rPr lang="en-GB"/>
              <a:t>Dwelling</a:t>
            </a:r>
            <a:r>
              <a:rPr lang="nl-NL"/>
              <a:t> Energy </a:t>
            </a:r>
            <a:r>
              <a:rPr lang="nl-NL" err="1"/>
              <a:t>Insights</a:t>
            </a:r>
            <a:endParaRPr lang="nl-NL" err="1">
              <a:cs typeface="Calibri Light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DF5EF72-C580-4DBC-ABC9-AF8A4F83D0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/>
              <a:t>Team members: Merel </a:t>
            </a:r>
            <a:r>
              <a:rPr lang="nl-NL" err="1"/>
              <a:t>Kreszner</a:t>
            </a:r>
            <a:r>
              <a:rPr lang="nl-NL"/>
              <a:t>, Olivier van Luijk, </a:t>
            </a:r>
            <a:r>
              <a:rPr lang="nl-NL" err="1"/>
              <a:t>Rajeev</a:t>
            </a:r>
            <a:r>
              <a:rPr lang="nl-NL"/>
              <a:t> </a:t>
            </a:r>
            <a:r>
              <a:rPr lang="nl-NL" err="1"/>
              <a:t>Kalloe</a:t>
            </a:r>
            <a:r>
              <a:rPr lang="nl-NL"/>
              <a:t>, Santiago </a:t>
            </a:r>
            <a:r>
              <a:rPr lang="nl-NL" err="1"/>
              <a:t>Puertas</a:t>
            </a:r>
            <a:r>
              <a:rPr lang="nl-NL"/>
              <a:t> </a:t>
            </a:r>
            <a:r>
              <a:rPr lang="nl-NL" err="1"/>
              <a:t>Puchol</a:t>
            </a:r>
            <a:r>
              <a:rPr lang="nl-NL"/>
              <a:t>, </a:t>
            </a:r>
            <a:r>
              <a:rPr lang="nl-NL" err="1"/>
              <a:t>Emilio</a:t>
            </a:r>
            <a:r>
              <a:rPr lang="nl-NL"/>
              <a:t> </a:t>
            </a:r>
            <a:r>
              <a:rPr lang="nl-NL" err="1"/>
              <a:t>Caba</a:t>
            </a:r>
            <a:r>
              <a:rPr lang="nl-NL"/>
              <a:t> </a:t>
            </a:r>
            <a:r>
              <a:rPr lang="nl-NL" err="1"/>
              <a:t>Batuecas</a:t>
            </a:r>
            <a:r>
              <a:rPr lang="nl-NL"/>
              <a:t> &amp; Teo </a:t>
            </a:r>
            <a:r>
              <a:rPr lang="nl-NL" err="1"/>
              <a:t>Čurčić</a:t>
            </a:r>
            <a:endParaRPr lang="nl-NL"/>
          </a:p>
          <a:p>
            <a:endParaRPr lang="nl-NL"/>
          </a:p>
          <a:p>
            <a:r>
              <a:rPr lang="nl-NL"/>
              <a:t>Project </a:t>
            </a:r>
            <a:r>
              <a:rPr lang="nl-NL" err="1"/>
              <a:t>Owner</a:t>
            </a:r>
            <a:r>
              <a:rPr lang="nl-NL"/>
              <a:t>: Dr. ir. T.B. </a:t>
            </a:r>
            <a:r>
              <a:rPr lang="nl-NL" err="1"/>
              <a:t>Salcedo</a:t>
            </a:r>
            <a:r>
              <a:rPr lang="nl-NL"/>
              <a:t> </a:t>
            </a:r>
            <a:r>
              <a:rPr lang="nl-NL" err="1"/>
              <a:t>Rahola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5970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FCD3A-9D41-4728-9029-F31901A6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Data Analysis  - Results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223874-3D04-4D7B-9C70-0523EFD8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nl-NL">
              <a:cs typeface="Calibri"/>
            </a:endParaRPr>
          </a:p>
          <a:p>
            <a:endParaRPr lang="nl-NL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7ECB8DA-293A-48BB-9DB8-C78CA14E5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2040297"/>
            <a:ext cx="4524375" cy="32670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FE0EA0C-EF3C-4318-9263-57EA15CBF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413" y="2038793"/>
            <a:ext cx="68294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5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FCD3A-9D41-4728-9029-F31901A6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-313748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Data Analysis  - Results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223874-3D04-4D7B-9C70-0523EFD8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nl-NL">
              <a:cs typeface="Calibri"/>
            </a:endParaRPr>
          </a:p>
          <a:p>
            <a:endParaRPr lang="nl-NL">
              <a:cs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BBF690D-FB66-4C67-88AE-6618614ED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5" y="696542"/>
            <a:ext cx="10751126" cy="60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4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FCD3A-9D41-4728-9029-F31901A6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-286038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Data Analysis  - Results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223874-3D04-4D7B-9C70-0523EFD8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nl-NL">
              <a:cs typeface="Calibri"/>
            </a:endParaRPr>
          </a:p>
          <a:p>
            <a:endParaRPr lang="nl-NL">
              <a:cs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B679975-2AC5-4941-A264-6FCD224E8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" y="600963"/>
            <a:ext cx="10861962" cy="61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7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A69EA-D946-41FC-889D-15A23BAE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What kind of groups can we produce based on the dwelling characteristics?</a:t>
            </a:r>
            <a:endParaRPr lang="nl-NL" dirty="0"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2AD865-C894-4005-94A6-B86CA865650C}"/>
              </a:ext>
            </a:extLst>
          </p:cNvPr>
          <p:cNvSpPr txBox="1"/>
          <p:nvPr/>
        </p:nvSpPr>
        <p:spPr>
          <a:xfrm>
            <a:off x="876300" y="3257550"/>
            <a:ext cx="7124700" cy="12459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nl-NL" sz="280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nl-NL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5A022E3A-C4FE-4F5E-9918-245E7697C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47" y="1825566"/>
            <a:ext cx="3992771" cy="399762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13C4F3EF-F014-4528-B1D6-412BA38C8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758" y="1826319"/>
            <a:ext cx="5992483" cy="39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6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A69EA-D946-41FC-889D-15A23BAE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nl-NL" err="1">
                <a:cs typeface="Calibri Light"/>
              </a:rPr>
              <a:t>Looking</a:t>
            </a:r>
            <a:r>
              <a:rPr lang="nl-NL">
                <a:cs typeface="Calibri Light"/>
              </a:rPr>
              <a:t> forward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BD8E94-0662-4A99-8F1C-97D5D7FB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37131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err="1">
                <a:cs typeface="Calibri"/>
              </a:rPr>
              <a:t>Improving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our</a:t>
            </a:r>
            <a:r>
              <a:rPr lang="nl-NL">
                <a:cs typeface="Calibri"/>
              </a:rPr>
              <a:t> </a:t>
            </a:r>
            <a:r>
              <a:rPr lang="nl-NL" err="1">
                <a:cs typeface="Calibri"/>
              </a:rPr>
              <a:t>models</a:t>
            </a:r>
            <a:r>
              <a:rPr lang="nl-NL">
                <a:cs typeface="Calibri"/>
              </a:rPr>
              <a:t>.</a:t>
            </a:r>
          </a:p>
          <a:p>
            <a:endParaRPr lang="nl-NL">
              <a:cs typeface="Calibri"/>
            </a:endParaRPr>
          </a:p>
          <a:p>
            <a:r>
              <a:rPr lang="nl-NL" err="1">
                <a:cs typeface="Calibri"/>
              </a:rPr>
              <a:t>Comparing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all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the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models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with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each</a:t>
            </a:r>
            <a:r>
              <a:rPr lang="nl-NL">
                <a:cs typeface="Calibri"/>
              </a:rPr>
              <a:t> other.</a:t>
            </a:r>
          </a:p>
          <a:p>
            <a:endParaRPr lang="nl-NL">
              <a:cs typeface="Calibri"/>
            </a:endParaRPr>
          </a:p>
          <a:p>
            <a:r>
              <a:rPr lang="nl-NL">
                <a:cs typeface="Calibri"/>
              </a:rPr>
              <a:t>Look </a:t>
            </a:r>
            <a:r>
              <a:rPr lang="nl-NL" err="1">
                <a:cs typeface="Calibri"/>
              </a:rPr>
              <a:t>for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consumption</a:t>
            </a:r>
            <a:r>
              <a:rPr lang="nl-NL">
                <a:cs typeface="Calibri"/>
              </a:rPr>
              <a:t> behaviour </a:t>
            </a:r>
            <a:r>
              <a:rPr lang="nl-NL" err="1">
                <a:cs typeface="Calibri"/>
              </a:rPr>
              <a:t>patterns</a:t>
            </a:r>
            <a:r>
              <a:rPr lang="nl-NL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8834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A69EA-D946-41FC-889D-15A23BAE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nl-NL" err="1"/>
              <a:t>Questions</a:t>
            </a:r>
            <a:r>
              <a:rPr lang="nl-NL"/>
              <a:t>/Feedback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BD8E94-0662-4A99-8F1C-97D5D7FB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Are there any questions or feedback based on this presentation? </a:t>
            </a:r>
          </a:p>
        </p:txBody>
      </p:sp>
    </p:spTree>
    <p:extLst>
      <p:ext uri="{BB962C8B-B14F-4D97-AF65-F5344CB8AC3E}">
        <p14:creationId xmlns:p14="http://schemas.microsoft.com/office/powerpoint/2010/main" val="2394122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6D345-732E-4369-A663-59615F70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Introduction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main</a:t>
            </a:r>
            <a:r>
              <a:rPr lang="nl-NL"/>
              <a:t> topic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CE0B04-DBDE-4EE5-84F0-D7BF1C1EA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2A0E55-A1C7-4C69-B5EF-3BF9EFC0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2"/>
            <a:ext cx="12192000" cy="686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18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6D345-732E-4369-A663-59615F70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Project information: National energy usage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B80F31B-3362-445C-A36B-BF75A95E9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29503"/>
            <a:ext cx="10515600" cy="4282371"/>
          </a:xfr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FF925B-A19E-426C-B994-54D863E82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" y="1104"/>
            <a:ext cx="12187988" cy="685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4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6D345-732E-4369-A663-59615F70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cs typeface="Calibri Light"/>
              </a:rPr>
              <a:t>Table</a:t>
            </a:r>
            <a:r>
              <a:rPr lang="nl-NL">
                <a:cs typeface="Calibri Light"/>
              </a:rPr>
              <a:t> of 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CE0B04-DBDE-4EE5-84F0-D7BF1C1E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941"/>
            <a:ext cx="10515600" cy="41407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Project information</a:t>
            </a:r>
          </a:p>
          <a:p>
            <a:r>
              <a:rPr lang="en-US">
                <a:cs typeface="Calibri"/>
              </a:rPr>
              <a:t>Performed steps so far</a:t>
            </a:r>
          </a:p>
          <a:p>
            <a:pPr lvl="1"/>
            <a:r>
              <a:rPr lang="en-US">
                <a:cs typeface="Calibri"/>
              </a:rPr>
              <a:t>First visualizations using the original data</a:t>
            </a:r>
          </a:p>
          <a:p>
            <a:pPr lvl="1"/>
            <a:r>
              <a:rPr lang="en-US">
                <a:cs typeface="Calibri"/>
              </a:rPr>
              <a:t>Data cleaning process</a:t>
            </a:r>
            <a:endParaRPr lang="en-US"/>
          </a:p>
          <a:p>
            <a:pPr lvl="1"/>
            <a:r>
              <a:rPr lang="en-US">
                <a:cs typeface="Calibri"/>
              </a:rPr>
              <a:t>Data Analysis</a:t>
            </a:r>
          </a:p>
          <a:p>
            <a:pPr lvl="1"/>
            <a:r>
              <a:rPr lang="en-US">
                <a:cs typeface="Calibri"/>
              </a:rPr>
              <a:t>Implementing models</a:t>
            </a:r>
          </a:p>
          <a:p>
            <a:r>
              <a:rPr lang="en-US">
                <a:cs typeface="Calibri"/>
              </a:rPr>
              <a:t>Looking forward</a:t>
            </a:r>
          </a:p>
        </p:txBody>
      </p:sp>
    </p:spTree>
    <p:extLst>
      <p:ext uri="{BB962C8B-B14F-4D97-AF65-F5344CB8AC3E}">
        <p14:creationId xmlns:p14="http://schemas.microsoft.com/office/powerpoint/2010/main" val="175242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6D345-732E-4369-A663-59615F70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Project information: National energy usage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B80F31B-3362-445C-A36B-BF75A95E9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29503"/>
            <a:ext cx="10515600" cy="4282371"/>
          </a:xfrm>
        </p:spPr>
      </p:pic>
    </p:spTree>
    <p:extLst>
      <p:ext uri="{BB962C8B-B14F-4D97-AF65-F5344CB8AC3E}">
        <p14:creationId xmlns:p14="http://schemas.microsoft.com/office/powerpoint/2010/main" val="80713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30D19-9500-4D9A-9653-C56AE422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122" y="315558"/>
            <a:ext cx="10515600" cy="1325563"/>
          </a:xfrm>
        </p:spPr>
        <p:txBody>
          <a:bodyPr/>
          <a:lstStyle/>
          <a:p>
            <a:r>
              <a:rPr lang="nl-NL"/>
              <a:t>Project information: Dataset</a:t>
            </a:r>
            <a:endParaRPr lang="nl-NL">
              <a:cs typeface="Calibri Light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8DE5AA5-9ECC-49B5-AC38-7E73BB3F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" y="1604624"/>
            <a:ext cx="12077699" cy="46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2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30D19-9500-4D9A-9653-C56AE422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648" y="315558"/>
            <a:ext cx="10515600" cy="1325563"/>
          </a:xfrm>
        </p:spPr>
        <p:txBody>
          <a:bodyPr/>
          <a:lstStyle/>
          <a:p>
            <a:r>
              <a:rPr lang="nl-NL"/>
              <a:t>First visualizations: Production/Consumption</a:t>
            </a:r>
            <a:endParaRPr lang="nl-NL">
              <a:cs typeface="Calibri Light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8FDF4F4-55BD-4FE0-83A8-B55BED17B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23" y="2005647"/>
            <a:ext cx="11373555" cy="40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1A69EA-D946-41FC-889D-15A23BAE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nl-NL">
                <a:ea typeface="+mj-lt"/>
                <a:cs typeface="+mj-lt"/>
              </a:rPr>
              <a:t>Data cleaning </a:t>
            </a:r>
            <a:r>
              <a:rPr lang="nl-NL" err="1">
                <a:ea typeface="+mj-lt"/>
                <a:cs typeface="+mj-lt"/>
              </a:rPr>
              <a:t>process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BD8E94-0662-4A99-8F1C-97D5D7FB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99"/>
            <a:ext cx="10515600" cy="10888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err="1">
                <a:ea typeface="+mn-lt"/>
                <a:cs typeface="+mn-lt"/>
              </a:rPr>
              <a:t>Deleting</a:t>
            </a:r>
            <a:r>
              <a:rPr lang="nl-NL">
                <a:ea typeface="+mn-lt"/>
                <a:cs typeface="+mn-lt"/>
              </a:rPr>
              <a:t> </a:t>
            </a:r>
            <a:r>
              <a:rPr lang="nl-NL" err="1">
                <a:ea typeface="+mn-lt"/>
                <a:cs typeface="+mn-lt"/>
              </a:rPr>
              <a:t>rows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with</a:t>
            </a:r>
            <a:r>
              <a:rPr lang="nl-NL">
                <a:ea typeface="+mn-lt"/>
                <a:cs typeface="+mn-lt"/>
              </a:rPr>
              <a:t> blank </a:t>
            </a:r>
            <a:r>
              <a:rPr lang="nl-NL" err="1">
                <a:ea typeface="+mn-lt"/>
                <a:cs typeface="+mn-lt"/>
              </a:rPr>
              <a:t>spaces</a:t>
            </a:r>
            <a:r>
              <a:rPr lang="nl-NL">
                <a:ea typeface="+mn-lt"/>
                <a:cs typeface="+mn-lt"/>
              </a:rPr>
              <a:t>.</a:t>
            </a:r>
          </a:p>
          <a:p>
            <a:r>
              <a:rPr lang="nl-NL" err="1">
                <a:ea typeface="+mn-lt"/>
                <a:cs typeface="+mn-lt"/>
              </a:rPr>
              <a:t>Deleting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outliers</a:t>
            </a:r>
            <a:r>
              <a:rPr lang="nl-NL">
                <a:ea typeface="+mn-lt"/>
                <a:cs typeface="+mn-lt"/>
              </a:rPr>
              <a:t>.</a:t>
            </a:r>
          </a:p>
          <a:p>
            <a:endParaRPr lang="nl-NL">
              <a:cs typeface="Calibri"/>
            </a:endParaRPr>
          </a:p>
          <a:p>
            <a:endParaRPr lang="en-GB">
              <a:ea typeface="+mn-lt"/>
              <a:cs typeface="+mn-lt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69198A9-B98B-4049-A6D8-AE9B844E5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600040"/>
            <a:ext cx="4566355" cy="33964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4A0B8D9-45BD-4A30-ABD9-6BBB46E32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055" y="2600146"/>
            <a:ext cx="4545302" cy="33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0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30D19-9500-4D9A-9653-C56AE422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911" y="67202"/>
            <a:ext cx="10515600" cy="1325563"/>
          </a:xfrm>
        </p:spPr>
        <p:txBody>
          <a:bodyPr/>
          <a:lstStyle/>
          <a:p>
            <a:r>
              <a:rPr lang="nl-NL" err="1"/>
              <a:t>Cleaned</a:t>
            </a:r>
            <a:r>
              <a:rPr lang="nl-NL"/>
              <a:t> Data: </a:t>
            </a:r>
            <a:r>
              <a:rPr lang="nl-NL" err="1"/>
              <a:t>Production</a:t>
            </a:r>
            <a:endParaRPr lang="nl-NL" err="1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7EE9C0-00E2-4071-BEB7-B5424F8A2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537" y="1268052"/>
            <a:ext cx="9076266" cy="553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4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30D19-9500-4D9A-9653-C56AE422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648" y="315558"/>
            <a:ext cx="10515600" cy="1325563"/>
          </a:xfrm>
        </p:spPr>
        <p:txBody>
          <a:bodyPr/>
          <a:lstStyle/>
          <a:p>
            <a:r>
              <a:rPr lang="nl-NL"/>
              <a:t>House 1 Production and Consumption</a:t>
            </a:r>
            <a:endParaRPr lang="nl-NL" err="1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B047DC-0DA9-4EB9-B0AD-9CEE605CA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17" y="1644289"/>
            <a:ext cx="11740444" cy="48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FCD3A-9D41-4728-9029-F31901A6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223874-3D04-4D7B-9C70-0523EFD8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What is the maximum usage/production per day per household?</a:t>
            </a:r>
          </a:p>
          <a:p>
            <a:r>
              <a:rPr lang="en-US">
                <a:ea typeface="+mn-lt"/>
                <a:cs typeface="+mn-lt"/>
              </a:rPr>
              <a:t>What is the maximum amount of Ampere that a household delivers?</a:t>
            </a:r>
          </a:p>
          <a:p>
            <a:pPr marL="0" indent="0">
              <a:buNone/>
            </a:pPr>
            <a:endParaRPr lang="nl-NL">
              <a:cs typeface="Calibri"/>
            </a:endParaRPr>
          </a:p>
          <a:p>
            <a:endParaRPr lang="nl-N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29434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Kantoorthema</vt:lpstr>
      <vt:lpstr>Dwelling Energy Insights</vt:lpstr>
      <vt:lpstr>Table of Contents</vt:lpstr>
      <vt:lpstr>Project information: National energy usage</vt:lpstr>
      <vt:lpstr>Project information: Dataset</vt:lpstr>
      <vt:lpstr>First visualizations: Production/Consumption</vt:lpstr>
      <vt:lpstr>Data cleaning process</vt:lpstr>
      <vt:lpstr>Cleaned Data: Production</vt:lpstr>
      <vt:lpstr>House 1 Production and Consumption</vt:lpstr>
      <vt:lpstr>Data Analysis</vt:lpstr>
      <vt:lpstr>Data Analysis  - Results</vt:lpstr>
      <vt:lpstr>Data Analysis  - Results</vt:lpstr>
      <vt:lpstr>Data Analysis  - Results</vt:lpstr>
      <vt:lpstr>What kind of groups can we produce based on the dwelling characteristics?</vt:lpstr>
      <vt:lpstr>Looking forward</vt:lpstr>
      <vt:lpstr>Questions/Feedback</vt:lpstr>
      <vt:lpstr>Introduction to the main topic</vt:lpstr>
      <vt:lpstr>Project information: National energy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Dwelling Energy Insights</dc:title>
  <dc:creator>Teo Curcic</dc:creator>
  <cp:revision>7</cp:revision>
  <dcterms:created xsi:type="dcterms:W3CDTF">2019-09-06T12:21:05Z</dcterms:created>
  <dcterms:modified xsi:type="dcterms:W3CDTF">2019-11-08T12:51:21Z</dcterms:modified>
</cp:coreProperties>
</file>